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embeddedFontLst>
    <p:embeddedFont>
      <p:font typeface="Roboto Slab"/>
      <p:regular r:id="rId17"/>
      <p:bold r:id="rId18"/>
    </p:embeddedFont>
    <p:embeddedFont>
      <p:font typeface="Roboto"/>
      <p:regular r:id="rId19"/>
      <p:bold r:id="rId20"/>
      <p:italic r:id="rId21"/>
      <p:boldItalic r:id="rId22"/>
    </p:embeddedFont>
    <p:embeddedFont>
      <p:font typeface="Roboto Condensed"/>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bold.fntdata"/><Relationship Id="rId22" Type="http://schemas.openxmlformats.org/officeDocument/2006/relationships/font" Target="fonts/Roboto-boldItalic.fntdata"/><Relationship Id="rId21" Type="http://schemas.openxmlformats.org/officeDocument/2006/relationships/font" Target="fonts/Roboto-italic.fntdata"/><Relationship Id="rId24" Type="http://schemas.openxmlformats.org/officeDocument/2006/relationships/font" Target="fonts/RobotoCondensed-bold.fntdata"/><Relationship Id="rId23" Type="http://schemas.openxmlformats.org/officeDocument/2006/relationships/font" Target="fonts/RobotoCondensed-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Condensed-boldItalic.fntdata"/><Relationship Id="rId25" Type="http://schemas.openxmlformats.org/officeDocument/2006/relationships/font" Target="fonts/RobotoCondense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RobotoSlab-regular.fntdata"/><Relationship Id="rId16" Type="http://schemas.openxmlformats.org/officeDocument/2006/relationships/slide" Target="slides/slide11.xml"/><Relationship Id="rId19" Type="http://schemas.openxmlformats.org/officeDocument/2006/relationships/font" Target="fonts/Roboto-regular.fntdata"/><Relationship Id="rId18" Type="http://schemas.openxmlformats.org/officeDocument/2006/relationships/font" Target="fonts/RobotoSlab-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e701780e84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e701780e84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e0af3c173a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e0af3c173a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e0af3c173a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e0af3c173a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e804602977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e804602977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e94fb882df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e94fb882df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e0af3c173a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e0af3c173a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e94fb882df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e94fb882df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e70178112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e70178112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e701780e84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e701780e84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e94fb882df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e94fb882df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579451" y="336925"/>
            <a:ext cx="7893000" cy="2052600"/>
          </a:xfrm>
          <a:prstGeom prst="rect">
            <a:avLst/>
          </a:prstGeom>
          <a:effectLst>
            <a:outerShdw blurRad="57150" rotWithShape="0" algn="bl" dir="5400000" dist="19050">
              <a:srgbClr val="000000">
                <a:alpha val="50000"/>
              </a:srgbClr>
            </a:outerShdw>
          </a:effectLst>
        </p:spPr>
        <p:txBody>
          <a:bodyPr anchorCtr="0" anchor="b" bIns="91425" lIns="91425" spcFirstLastPara="1" rIns="91425" wrap="square" tIns="91425">
            <a:normAutofit/>
          </a:bodyPr>
          <a:lstStyle>
            <a:lvl1pPr lvl="0" algn="ctr">
              <a:spcBef>
                <a:spcPts val="0"/>
              </a:spcBef>
              <a:spcAft>
                <a:spcPts val="0"/>
              </a:spcAft>
              <a:buClr>
                <a:srgbClr val="00305D"/>
              </a:buClr>
              <a:buSzPts val="5200"/>
              <a:buFont typeface="Roboto Condensed"/>
              <a:buNone/>
              <a:defRPr sz="5200">
                <a:solidFill>
                  <a:srgbClr val="00305D"/>
                </a:solidFill>
                <a:latin typeface="Roboto Condensed"/>
                <a:ea typeface="Roboto Condensed"/>
                <a:cs typeface="Roboto Condensed"/>
                <a:sym typeface="Roboto Condensed"/>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579450" y="2274075"/>
            <a:ext cx="78930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rgbClr val="666666"/>
              </a:buClr>
              <a:buSzPts val="2800"/>
              <a:buFont typeface="Roboto Condensed"/>
              <a:buNone/>
              <a:defRPr sz="2800">
                <a:solidFill>
                  <a:srgbClr val="666666"/>
                </a:solidFill>
                <a:latin typeface="Roboto Condensed"/>
                <a:ea typeface="Roboto Condensed"/>
                <a:cs typeface="Roboto Condensed"/>
                <a:sym typeface="Roboto Condensed"/>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13" name="Google Shape;13;p2"/>
          <p:cNvPicPr preferRelativeResize="0"/>
          <p:nvPr/>
        </p:nvPicPr>
        <p:blipFill>
          <a:blip r:embed="rId2">
            <a:alphaModFix/>
          </a:blip>
          <a:stretch>
            <a:fillRect/>
          </a:stretch>
        </p:blipFill>
        <p:spPr>
          <a:xfrm>
            <a:off x="3444098" y="3793675"/>
            <a:ext cx="2077824" cy="1139351"/>
          </a:xfrm>
          <a:prstGeom prst="rect">
            <a:avLst/>
          </a:prstGeom>
          <a:noFill/>
          <a:ln>
            <a:noFill/>
          </a:ln>
        </p:spPr>
      </p:pic>
      <p:sp>
        <p:nvSpPr>
          <p:cNvPr id="14" name="Google Shape;14;p2"/>
          <p:cNvSpPr/>
          <p:nvPr/>
        </p:nvSpPr>
        <p:spPr>
          <a:xfrm>
            <a:off x="0" y="5018100"/>
            <a:ext cx="2843700" cy="125400"/>
          </a:xfrm>
          <a:prstGeom prst="rect">
            <a:avLst/>
          </a:prstGeom>
          <a:solidFill>
            <a:srgbClr val="0030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a:off x="3028625" y="5018100"/>
            <a:ext cx="3039300" cy="125400"/>
          </a:xfrm>
          <a:prstGeom prst="rect">
            <a:avLst/>
          </a:prstGeom>
          <a:solidFill>
            <a:srgbClr val="981A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6225300" y="5018100"/>
            <a:ext cx="2918700" cy="125400"/>
          </a:xfrm>
          <a:prstGeom prst="rect">
            <a:avLst/>
          </a:prstGeom>
          <a:solidFill>
            <a:srgbClr val="0068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82" name="Shape 82"/>
        <p:cNvGrpSpPr/>
        <p:nvPr/>
      </p:nvGrpSpPr>
      <p:grpSpPr>
        <a:xfrm>
          <a:off x="0" y="0"/>
          <a:ext cx="0" cy="0"/>
          <a:chOff x="0" y="0"/>
          <a:chExt cx="0" cy="0"/>
        </a:xfrm>
      </p:grpSpPr>
      <p:sp>
        <p:nvSpPr>
          <p:cNvPr id="83" name="Google Shape;83;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84" name="Google Shape;84;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85" name="Google Shape;85;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311700" y="2150850"/>
            <a:ext cx="8520600" cy="841800"/>
          </a:xfrm>
          <a:prstGeom prst="rect">
            <a:avLst/>
          </a:prstGeom>
          <a:effectLst>
            <a:outerShdw blurRad="57150" rotWithShape="0" algn="bl" dir="5400000" dist="19050">
              <a:srgbClr val="000000">
                <a:alpha val="50000"/>
              </a:srgbClr>
            </a:outerShdw>
          </a:effectLst>
        </p:spPr>
        <p:txBody>
          <a:bodyPr anchorCtr="0" anchor="ctr" bIns="91425" lIns="91425" spcFirstLastPara="1" rIns="91425" wrap="square" tIns="91425">
            <a:normAutofit/>
          </a:bodyPr>
          <a:lstStyle>
            <a:lvl1pPr lvl="0" algn="ctr">
              <a:spcBef>
                <a:spcPts val="0"/>
              </a:spcBef>
              <a:spcAft>
                <a:spcPts val="0"/>
              </a:spcAft>
              <a:buClr>
                <a:srgbClr val="00305D"/>
              </a:buClr>
              <a:buSzPts val="3600"/>
              <a:buFont typeface="Roboto Condensed"/>
              <a:buNone/>
              <a:defRPr b="1" sz="3600">
                <a:solidFill>
                  <a:srgbClr val="00305D"/>
                </a:solidFill>
                <a:latin typeface="Roboto Condensed"/>
                <a:ea typeface="Roboto Condensed"/>
                <a:cs typeface="Roboto Condensed"/>
                <a:sym typeface="Roboto Condensed"/>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20" name="Google Shape;20;p3"/>
          <p:cNvSpPr/>
          <p:nvPr/>
        </p:nvSpPr>
        <p:spPr>
          <a:xfrm>
            <a:off x="0" y="0"/>
            <a:ext cx="193800" cy="1735800"/>
          </a:xfrm>
          <a:prstGeom prst="rect">
            <a:avLst/>
          </a:prstGeom>
          <a:solidFill>
            <a:srgbClr val="0030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3"/>
          <p:cNvSpPr/>
          <p:nvPr/>
        </p:nvSpPr>
        <p:spPr>
          <a:xfrm>
            <a:off x="0" y="1823650"/>
            <a:ext cx="193800" cy="1526700"/>
          </a:xfrm>
          <a:prstGeom prst="rect">
            <a:avLst/>
          </a:prstGeom>
          <a:solidFill>
            <a:srgbClr val="981A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a:off x="0" y="3471625"/>
            <a:ext cx="193800" cy="1681800"/>
          </a:xfrm>
          <a:prstGeom prst="rect">
            <a:avLst/>
          </a:prstGeom>
          <a:solidFill>
            <a:srgbClr val="0068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txBox="1"/>
          <p:nvPr/>
        </p:nvSpPr>
        <p:spPr>
          <a:xfrm>
            <a:off x="4934400" y="4725700"/>
            <a:ext cx="3897900" cy="3078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800">
                <a:latin typeface="Roboto Slab"/>
                <a:ea typeface="Roboto Slab"/>
                <a:cs typeface="Roboto Slab"/>
                <a:sym typeface="Roboto Slab"/>
              </a:rPr>
              <a:t>Bastrop Independent School District</a:t>
            </a:r>
            <a:r>
              <a:rPr lang="en" sz="800">
                <a:latin typeface="Roboto Slab"/>
                <a:ea typeface="Roboto Slab"/>
                <a:cs typeface="Roboto Slab"/>
                <a:sym typeface="Roboto Slab"/>
              </a:rPr>
              <a:t> </a:t>
            </a:r>
            <a:r>
              <a:rPr lang="en" sz="800">
                <a:solidFill>
                  <a:srgbClr val="00689D"/>
                </a:solidFill>
                <a:latin typeface="Roboto Slab"/>
                <a:ea typeface="Roboto Slab"/>
                <a:cs typeface="Roboto Slab"/>
                <a:sym typeface="Roboto Slab"/>
              </a:rPr>
              <a:t>| Date of Presentation</a:t>
            </a:r>
            <a:endParaRPr sz="800">
              <a:solidFill>
                <a:srgbClr val="00689D"/>
              </a:solidFill>
              <a:latin typeface="Roboto Slab"/>
              <a:ea typeface="Roboto Slab"/>
              <a:cs typeface="Roboto Slab"/>
              <a:sym typeface="Roboto Slab"/>
            </a:endParaRPr>
          </a:p>
        </p:txBody>
      </p:sp>
      <p:pic>
        <p:nvPicPr>
          <p:cNvPr id="24" name="Google Shape;24;p3"/>
          <p:cNvPicPr preferRelativeResize="0"/>
          <p:nvPr/>
        </p:nvPicPr>
        <p:blipFill rotWithShape="1">
          <a:blip r:embed="rId2">
            <a:alphaModFix/>
          </a:blip>
          <a:srcRect b="22193" l="0" r="0" t="19633"/>
          <a:stretch/>
        </p:blipFill>
        <p:spPr>
          <a:xfrm>
            <a:off x="311700" y="4692400"/>
            <a:ext cx="731653" cy="3078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spTree>
      <p:nvGrpSpPr>
        <p:cNvPr id="25" name="Shape 25"/>
        <p:cNvGrpSpPr/>
        <p:nvPr/>
      </p:nvGrpSpPr>
      <p:grpSpPr>
        <a:xfrm>
          <a:off x="0" y="0"/>
          <a:ext cx="0" cy="0"/>
          <a:chOff x="0" y="0"/>
          <a:chExt cx="0" cy="0"/>
        </a:xfrm>
      </p:grpSpPr>
      <p:sp>
        <p:nvSpPr>
          <p:cNvPr id="26" name="Google Shape;26;p4"/>
          <p:cNvSpPr txBox="1"/>
          <p:nvPr>
            <p:ph type="title"/>
          </p:nvPr>
        </p:nvSpPr>
        <p:spPr>
          <a:xfrm>
            <a:off x="364950" y="197775"/>
            <a:ext cx="8520600" cy="841800"/>
          </a:xfrm>
          <a:prstGeom prst="rect">
            <a:avLst/>
          </a:prstGeom>
          <a:effectLst>
            <a:outerShdw blurRad="57150" rotWithShape="0" algn="bl" dir="5400000" dist="19050">
              <a:srgbClr val="000000">
                <a:alpha val="50000"/>
              </a:srgbClr>
            </a:outerShdw>
          </a:effectLst>
        </p:spPr>
        <p:txBody>
          <a:bodyPr anchorCtr="0" anchor="ctr" bIns="91425" lIns="91425" spcFirstLastPara="1" rIns="91425" wrap="square" tIns="91425">
            <a:normAutofit/>
          </a:bodyPr>
          <a:lstStyle>
            <a:lvl1pPr lvl="0" rtl="0" algn="ctr">
              <a:spcBef>
                <a:spcPts val="0"/>
              </a:spcBef>
              <a:spcAft>
                <a:spcPts val="0"/>
              </a:spcAft>
              <a:buClr>
                <a:srgbClr val="00305D"/>
              </a:buClr>
              <a:buSzPts val="3600"/>
              <a:buFont typeface="Roboto Condensed"/>
              <a:buNone/>
              <a:defRPr b="1" sz="3600">
                <a:solidFill>
                  <a:srgbClr val="00305D"/>
                </a:solidFill>
                <a:latin typeface="Roboto Condensed"/>
                <a:ea typeface="Roboto Condensed"/>
                <a:cs typeface="Roboto Condensed"/>
                <a:sym typeface="Roboto Condensed"/>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27" name="Google Shape;27;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28" name="Google Shape;28;p4"/>
          <p:cNvSpPr/>
          <p:nvPr/>
        </p:nvSpPr>
        <p:spPr>
          <a:xfrm>
            <a:off x="0" y="0"/>
            <a:ext cx="193800" cy="1735800"/>
          </a:xfrm>
          <a:prstGeom prst="rect">
            <a:avLst/>
          </a:prstGeom>
          <a:solidFill>
            <a:srgbClr val="0030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4"/>
          <p:cNvSpPr/>
          <p:nvPr/>
        </p:nvSpPr>
        <p:spPr>
          <a:xfrm>
            <a:off x="0" y="1823650"/>
            <a:ext cx="193800" cy="1526700"/>
          </a:xfrm>
          <a:prstGeom prst="rect">
            <a:avLst/>
          </a:prstGeom>
          <a:solidFill>
            <a:srgbClr val="981A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4"/>
          <p:cNvSpPr/>
          <p:nvPr/>
        </p:nvSpPr>
        <p:spPr>
          <a:xfrm>
            <a:off x="0" y="3471625"/>
            <a:ext cx="193800" cy="1681800"/>
          </a:xfrm>
          <a:prstGeom prst="rect">
            <a:avLst/>
          </a:prstGeom>
          <a:solidFill>
            <a:srgbClr val="0068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4"/>
          <p:cNvSpPr txBox="1"/>
          <p:nvPr/>
        </p:nvSpPr>
        <p:spPr>
          <a:xfrm>
            <a:off x="4934400" y="4725700"/>
            <a:ext cx="3897900" cy="3078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800">
                <a:latin typeface="Roboto Slab"/>
                <a:ea typeface="Roboto Slab"/>
                <a:cs typeface="Roboto Slab"/>
                <a:sym typeface="Roboto Slab"/>
              </a:rPr>
              <a:t>Bastrop Independent School District</a:t>
            </a:r>
            <a:r>
              <a:rPr lang="en" sz="800">
                <a:latin typeface="Roboto Slab"/>
                <a:ea typeface="Roboto Slab"/>
                <a:cs typeface="Roboto Slab"/>
                <a:sym typeface="Roboto Slab"/>
              </a:rPr>
              <a:t> </a:t>
            </a:r>
            <a:r>
              <a:rPr lang="en" sz="800">
                <a:solidFill>
                  <a:srgbClr val="00689D"/>
                </a:solidFill>
                <a:latin typeface="Roboto Slab"/>
                <a:ea typeface="Roboto Slab"/>
                <a:cs typeface="Roboto Slab"/>
                <a:sym typeface="Roboto Slab"/>
              </a:rPr>
              <a:t>| Date of Presentation</a:t>
            </a:r>
            <a:endParaRPr sz="800">
              <a:solidFill>
                <a:srgbClr val="00689D"/>
              </a:solidFill>
              <a:latin typeface="Roboto Slab"/>
              <a:ea typeface="Roboto Slab"/>
              <a:cs typeface="Roboto Slab"/>
              <a:sym typeface="Roboto Slab"/>
            </a:endParaRPr>
          </a:p>
        </p:txBody>
      </p:sp>
      <p:pic>
        <p:nvPicPr>
          <p:cNvPr id="32" name="Google Shape;32;p4"/>
          <p:cNvPicPr preferRelativeResize="0"/>
          <p:nvPr/>
        </p:nvPicPr>
        <p:blipFill rotWithShape="1">
          <a:blip r:embed="rId2">
            <a:alphaModFix/>
          </a:blip>
          <a:srcRect b="22193" l="0" r="0" t="19633"/>
          <a:stretch/>
        </p:blipFill>
        <p:spPr>
          <a:xfrm>
            <a:off x="311700" y="4692400"/>
            <a:ext cx="731653" cy="3078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3" name="Shape 33"/>
        <p:cNvGrpSpPr/>
        <p:nvPr/>
      </p:nvGrpSpPr>
      <p:grpSpPr>
        <a:xfrm>
          <a:off x="0" y="0"/>
          <a:ext cx="0" cy="0"/>
          <a:chOff x="0" y="0"/>
          <a:chExt cx="0" cy="0"/>
        </a:xfrm>
      </p:grpSpPr>
      <p:sp>
        <p:nvSpPr>
          <p:cNvPr id="34" name="Google Shape;34;p5"/>
          <p:cNvSpPr txBox="1"/>
          <p:nvPr>
            <p:ph type="title"/>
          </p:nvPr>
        </p:nvSpPr>
        <p:spPr>
          <a:xfrm>
            <a:off x="311700" y="2164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Clr>
                <a:srgbClr val="00305D"/>
              </a:buClr>
              <a:buSzPts val="2800"/>
              <a:buFont typeface="Roboto Condensed"/>
              <a:buNone/>
              <a:defRPr b="1">
                <a:solidFill>
                  <a:srgbClr val="00305D"/>
                </a:solidFill>
                <a:latin typeface="Roboto Condensed"/>
                <a:ea typeface="Roboto Condensed"/>
                <a:cs typeface="Roboto Condensed"/>
                <a:sym typeface="Roboto Condensed"/>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5" name="Google Shape;35;p5"/>
          <p:cNvSpPr txBox="1"/>
          <p:nvPr>
            <p:ph idx="1" type="body"/>
          </p:nvPr>
        </p:nvSpPr>
        <p:spPr>
          <a:xfrm>
            <a:off x="311700" y="10000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Clr>
                <a:srgbClr val="666666"/>
              </a:buClr>
              <a:buSzPts val="1800"/>
              <a:buFont typeface="Roboto Slab"/>
              <a:buChar char="●"/>
              <a:defRPr>
                <a:solidFill>
                  <a:srgbClr val="666666"/>
                </a:solidFill>
                <a:latin typeface="Roboto Slab"/>
                <a:ea typeface="Roboto Slab"/>
                <a:cs typeface="Roboto Slab"/>
                <a:sym typeface="Roboto Slab"/>
              </a:defRPr>
            </a:lvl1pPr>
            <a:lvl2pPr indent="-317500" lvl="1" marL="91440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2pPr>
            <a:lvl3pPr indent="-317500" lvl="2" marL="137160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3pPr>
            <a:lvl4pPr indent="-317500" lvl="3" marL="182880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4pPr>
            <a:lvl5pPr indent="-317500" lvl="4" marL="228600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5pPr>
            <a:lvl6pPr indent="-317500" lvl="5" marL="274320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6pPr>
            <a:lvl7pPr indent="-317500" lvl="6" marL="320040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7pPr>
            <a:lvl8pPr indent="-317500" lvl="7" marL="365760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8pPr>
            <a:lvl9pPr indent="-317500" lvl="8" marL="411480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9pPr>
          </a:lstStyle>
          <a:p/>
        </p:txBody>
      </p:sp>
      <p:sp>
        <p:nvSpPr>
          <p:cNvPr id="36" name="Google Shape;36;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37" name="Google Shape;37;p5"/>
          <p:cNvSpPr/>
          <p:nvPr/>
        </p:nvSpPr>
        <p:spPr>
          <a:xfrm>
            <a:off x="0" y="0"/>
            <a:ext cx="193800" cy="1735800"/>
          </a:xfrm>
          <a:prstGeom prst="rect">
            <a:avLst/>
          </a:prstGeom>
          <a:solidFill>
            <a:srgbClr val="0030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5"/>
          <p:cNvSpPr/>
          <p:nvPr/>
        </p:nvSpPr>
        <p:spPr>
          <a:xfrm>
            <a:off x="0" y="1823650"/>
            <a:ext cx="193800" cy="1526700"/>
          </a:xfrm>
          <a:prstGeom prst="rect">
            <a:avLst/>
          </a:prstGeom>
          <a:solidFill>
            <a:srgbClr val="981A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5"/>
          <p:cNvSpPr/>
          <p:nvPr/>
        </p:nvSpPr>
        <p:spPr>
          <a:xfrm>
            <a:off x="0" y="3471625"/>
            <a:ext cx="193800" cy="1681800"/>
          </a:xfrm>
          <a:prstGeom prst="rect">
            <a:avLst/>
          </a:prstGeom>
          <a:solidFill>
            <a:srgbClr val="0068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5"/>
          <p:cNvSpPr txBox="1"/>
          <p:nvPr/>
        </p:nvSpPr>
        <p:spPr>
          <a:xfrm>
            <a:off x="4934400" y="4725700"/>
            <a:ext cx="3897900" cy="3078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800">
                <a:latin typeface="Roboto Slab"/>
                <a:ea typeface="Roboto Slab"/>
                <a:cs typeface="Roboto Slab"/>
                <a:sym typeface="Roboto Slab"/>
              </a:rPr>
              <a:t>Bastrop Independent School District</a:t>
            </a:r>
            <a:r>
              <a:rPr lang="en" sz="800">
                <a:latin typeface="Roboto Slab"/>
                <a:ea typeface="Roboto Slab"/>
                <a:cs typeface="Roboto Slab"/>
                <a:sym typeface="Roboto Slab"/>
              </a:rPr>
              <a:t> </a:t>
            </a:r>
            <a:r>
              <a:rPr lang="en" sz="800">
                <a:solidFill>
                  <a:srgbClr val="00689D"/>
                </a:solidFill>
                <a:latin typeface="Roboto Slab"/>
                <a:ea typeface="Roboto Slab"/>
                <a:cs typeface="Roboto Slab"/>
                <a:sym typeface="Roboto Slab"/>
              </a:rPr>
              <a:t>| Date of Presentation</a:t>
            </a:r>
            <a:endParaRPr sz="800">
              <a:solidFill>
                <a:srgbClr val="00689D"/>
              </a:solidFill>
              <a:latin typeface="Roboto Slab"/>
              <a:ea typeface="Roboto Slab"/>
              <a:cs typeface="Roboto Slab"/>
              <a:sym typeface="Roboto Slab"/>
            </a:endParaRPr>
          </a:p>
        </p:txBody>
      </p:sp>
      <p:pic>
        <p:nvPicPr>
          <p:cNvPr id="41" name="Google Shape;41;p5"/>
          <p:cNvPicPr preferRelativeResize="0"/>
          <p:nvPr/>
        </p:nvPicPr>
        <p:blipFill rotWithShape="1">
          <a:blip r:embed="rId2">
            <a:alphaModFix amt="20000"/>
          </a:blip>
          <a:srcRect b="15493" l="14691" r="14436" t="16074"/>
          <a:stretch/>
        </p:blipFill>
        <p:spPr>
          <a:xfrm rot="1095894">
            <a:off x="6843362" y="-892002"/>
            <a:ext cx="3645074" cy="3519800"/>
          </a:xfrm>
          <a:prstGeom prst="rect">
            <a:avLst/>
          </a:prstGeom>
          <a:noFill/>
          <a:ln>
            <a:noFill/>
          </a:ln>
        </p:spPr>
      </p:pic>
      <p:pic>
        <p:nvPicPr>
          <p:cNvPr id="42" name="Google Shape;42;p5"/>
          <p:cNvPicPr preferRelativeResize="0"/>
          <p:nvPr/>
        </p:nvPicPr>
        <p:blipFill rotWithShape="1">
          <a:blip r:embed="rId3">
            <a:alphaModFix/>
          </a:blip>
          <a:srcRect b="22193" l="0" r="0" t="19633"/>
          <a:stretch/>
        </p:blipFill>
        <p:spPr>
          <a:xfrm>
            <a:off x="311700" y="4692400"/>
            <a:ext cx="731653" cy="3078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_AND_BODY_1">
    <p:spTree>
      <p:nvGrpSpPr>
        <p:cNvPr id="43" name="Shape 43"/>
        <p:cNvGrpSpPr/>
        <p:nvPr/>
      </p:nvGrpSpPr>
      <p:grpSpPr>
        <a:xfrm>
          <a:off x="0" y="0"/>
          <a:ext cx="0" cy="0"/>
          <a:chOff x="0" y="0"/>
          <a:chExt cx="0" cy="0"/>
        </a:xfrm>
      </p:grpSpPr>
      <p:sp>
        <p:nvSpPr>
          <p:cNvPr id="44" name="Google Shape;44;p6"/>
          <p:cNvSpPr txBox="1"/>
          <p:nvPr>
            <p:ph type="title"/>
          </p:nvPr>
        </p:nvSpPr>
        <p:spPr>
          <a:xfrm>
            <a:off x="311700" y="2164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00305D"/>
              </a:buClr>
              <a:buSzPts val="2800"/>
              <a:buFont typeface="Roboto Condensed"/>
              <a:buNone/>
              <a:defRPr b="1">
                <a:solidFill>
                  <a:srgbClr val="00305D"/>
                </a:solidFill>
                <a:latin typeface="Roboto Condensed"/>
                <a:ea typeface="Roboto Condensed"/>
                <a:cs typeface="Roboto Condensed"/>
                <a:sym typeface="Roboto Condense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5" name="Google Shape;45;p6"/>
          <p:cNvSpPr txBox="1"/>
          <p:nvPr>
            <p:ph idx="1" type="body"/>
          </p:nvPr>
        </p:nvSpPr>
        <p:spPr>
          <a:xfrm>
            <a:off x="311700" y="1000075"/>
            <a:ext cx="38979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Clr>
                <a:srgbClr val="666666"/>
              </a:buClr>
              <a:buSzPts val="1800"/>
              <a:buFont typeface="Roboto Slab"/>
              <a:buChar char="●"/>
              <a:defRPr>
                <a:solidFill>
                  <a:srgbClr val="666666"/>
                </a:solidFill>
                <a:latin typeface="Roboto Slab"/>
                <a:ea typeface="Roboto Slab"/>
                <a:cs typeface="Roboto Slab"/>
                <a:sym typeface="Roboto Slab"/>
              </a:defRPr>
            </a:lvl1pPr>
            <a:lvl2pPr indent="-317500" lvl="1" marL="914400" rtl="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2pPr>
            <a:lvl3pPr indent="-317500" lvl="2" marL="1371600" rtl="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3pPr>
            <a:lvl4pPr indent="-317500" lvl="3" marL="1828800" rtl="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4pPr>
            <a:lvl5pPr indent="-317500" lvl="4" marL="2286000" rtl="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5pPr>
            <a:lvl6pPr indent="-317500" lvl="5" marL="2743200" rtl="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6pPr>
            <a:lvl7pPr indent="-317500" lvl="6" marL="3200400" rtl="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7pPr>
            <a:lvl8pPr indent="-317500" lvl="7" marL="3657600" rtl="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8pPr>
            <a:lvl9pPr indent="-317500" lvl="8" marL="4114800" rtl="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9pPr>
          </a:lstStyle>
          <a:p/>
        </p:txBody>
      </p:sp>
      <p:sp>
        <p:nvSpPr>
          <p:cNvPr id="46" name="Google Shape;46;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47" name="Google Shape;47;p6"/>
          <p:cNvSpPr/>
          <p:nvPr/>
        </p:nvSpPr>
        <p:spPr>
          <a:xfrm>
            <a:off x="0" y="0"/>
            <a:ext cx="193800" cy="1735800"/>
          </a:xfrm>
          <a:prstGeom prst="rect">
            <a:avLst/>
          </a:prstGeom>
          <a:solidFill>
            <a:srgbClr val="0030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6"/>
          <p:cNvSpPr/>
          <p:nvPr/>
        </p:nvSpPr>
        <p:spPr>
          <a:xfrm>
            <a:off x="0" y="1823650"/>
            <a:ext cx="193800" cy="1526700"/>
          </a:xfrm>
          <a:prstGeom prst="rect">
            <a:avLst/>
          </a:prstGeom>
          <a:solidFill>
            <a:srgbClr val="981A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6"/>
          <p:cNvSpPr/>
          <p:nvPr/>
        </p:nvSpPr>
        <p:spPr>
          <a:xfrm>
            <a:off x="0" y="3471625"/>
            <a:ext cx="193800" cy="1681800"/>
          </a:xfrm>
          <a:prstGeom prst="rect">
            <a:avLst/>
          </a:prstGeom>
          <a:solidFill>
            <a:srgbClr val="0068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6"/>
          <p:cNvSpPr txBox="1"/>
          <p:nvPr/>
        </p:nvSpPr>
        <p:spPr>
          <a:xfrm>
            <a:off x="4934400" y="4725700"/>
            <a:ext cx="3897900" cy="3078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800">
                <a:latin typeface="Roboto Slab"/>
                <a:ea typeface="Roboto Slab"/>
                <a:cs typeface="Roboto Slab"/>
                <a:sym typeface="Roboto Slab"/>
              </a:rPr>
              <a:t>Bastrop Independent School District</a:t>
            </a:r>
            <a:r>
              <a:rPr lang="en" sz="800">
                <a:latin typeface="Roboto Slab"/>
                <a:ea typeface="Roboto Slab"/>
                <a:cs typeface="Roboto Slab"/>
                <a:sym typeface="Roboto Slab"/>
              </a:rPr>
              <a:t> </a:t>
            </a:r>
            <a:r>
              <a:rPr lang="en" sz="800">
                <a:solidFill>
                  <a:srgbClr val="00689D"/>
                </a:solidFill>
                <a:latin typeface="Roboto Slab"/>
                <a:ea typeface="Roboto Slab"/>
                <a:cs typeface="Roboto Slab"/>
                <a:sym typeface="Roboto Slab"/>
              </a:rPr>
              <a:t>| Date of Presentation</a:t>
            </a:r>
            <a:endParaRPr sz="800">
              <a:solidFill>
                <a:srgbClr val="00689D"/>
              </a:solidFill>
              <a:latin typeface="Roboto Slab"/>
              <a:ea typeface="Roboto Slab"/>
              <a:cs typeface="Roboto Slab"/>
              <a:sym typeface="Roboto Slab"/>
            </a:endParaRPr>
          </a:p>
        </p:txBody>
      </p:sp>
      <p:pic>
        <p:nvPicPr>
          <p:cNvPr id="51" name="Google Shape;51;p6"/>
          <p:cNvPicPr preferRelativeResize="0"/>
          <p:nvPr/>
        </p:nvPicPr>
        <p:blipFill rotWithShape="1">
          <a:blip r:embed="rId2">
            <a:alphaModFix amt="20000"/>
          </a:blip>
          <a:srcRect b="15493" l="14691" r="14436" t="16074"/>
          <a:stretch/>
        </p:blipFill>
        <p:spPr>
          <a:xfrm rot="1095894">
            <a:off x="6843362" y="-892002"/>
            <a:ext cx="3645074" cy="3519800"/>
          </a:xfrm>
          <a:prstGeom prst="rect">
            <a:avLst/>
          </a:prstGeom>
          <a:noFill/>
          <a:ln>
            <a:noFill/>
          </a:ln>
        </p:spPr>
      </p:pic>
      <p:sp>
        <p:nvSpPr>
          <p:cNvPr id="52" name="Google Shape;52;p6"/>
          <p:cNvSpPr txBox="1"/>
          <p:nvPr>
            <p:ph idx="2" type="body"/>
          </p:nvPr>
        </p:nvSpPr>
        <p:spPr>
          <a:xfrm>
            <a:off x="4635275" y="975025"/>
            <a:ext cx="38979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Clr>
                <a:srgbClr val="666666"/>
              </a:buClr>
              <a:buSzPts val="1800"/>
              <a:buFont typeface="Roboto Slab"/>
              <a:buChar char="●"/>
              <a:defRPr>
                <a:solidFill>
                  <a:srgbClr val="666666"/>
                </a:solidFill>
                <a:latin typeface="Roboto Slab"/>
                <a:ea typeface="Roboto Slab"/>
                <a:cs typeface="Roboto Slab"/>
                <a:sym typeface="Roboto Slab"/>
              </a:defRPr>
            </a:lvl1pPr>
            <a:lvl2pPr indent="-317500" lvl="1" marL="914400" rtl="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2pPr>
            <a:lvl3pPr indent="-317500" lvl="2" marL="1371600" rtl="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3pPr>
            <a:lvl4pPr indent="-317500" lvl="3" marL="1828800" rtl="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4pPr>
            <a:lvl5pPr indent="-317500" lvl="4" marL="2286000" rtl="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5pPr>
            <a:lvl6pPr indent="-317500" lvl="5" marL="2743200" rtl="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6pPr>
            <a:lvl7pPr indent="-317500" lvl="6" marL="3200400" rtl="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7pPr>
            <a:lvl8pPr indent="-317500" lvl="7" marL="3657600" rtl="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8pPr>
            <a:lvl9pPr indent="-317500" lvl="8" marL="4114800" rtl="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9pPr>
          </a:lstStyle>
          <a:p/>
        </p:txBody>
      </p:sp>
      <p:pic>
        <p:nvPicPr>
          <p:cNvPr id="53" name="Google Shape;53;p6"/>
          <p:cNvPicPr preferRelativeResize="0"/>
          <p:nvPr/>
        </p:nvPicPr>
        <p:blipFill rotWithShape="1">
          <a:blip r:embed="rId3">
            <a:alphaModFix/>
          </a:blip>
          <a:srcRect b="22193" l="0" r="0" t="19633"/>
          <a:stretch/>
        </p:blipFill>
        <p:spPr>
          <a:xfrm>
            <a:off x="311700" y="4692400"/>
            <a:ext cx="731653" cy="3078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4" name="Shape 54"/>
        <p:cNvGrpSpPr/>
        <p:nvPr/>
      </p:nvGrpSpPr>
      <p:grpSpPr>
        <a:xfrm>
          <a:off x="0" y="0"/>
          <a:ext cx="0" cy="0"/>
          <a:chOff x="0" y="0"/>
          <a:chExt cx="0" cy="0"/>
        </a:xfrm>
      </p:grpSpPr>
      <p:sp>
        <p:nvSpPr>
          <p:cNvPr id="55" name="Google Shape;55;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56" name="Google Shape;56;p7"/>
          <p:cNvSpPr txBox="1"/>
          <p:nvPr/>
        </p:nvSpPr>
        <p:spPr>
          <a:xfrm>
            <a:off x="4934400" y="4725700"/>
            <a:ext cx="3897900" cy="3078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800">
                <a:latin typeface="Roboto Slab"/>
                <a:ea typeface="Roboto Slab"/>
                <a:cs typeface="Roboto Slab"/>
                <a:sym typeface="Roboto Slab"/>
              </a:rPr>
              <a:t>Bastrop Independent School District</a:t>
            </a:r>
            <a:r>
              <a:rPr lang="en" sz="800">
                <a:latin typeface="Roboto Slab"/>
                <a:ea typeface="Roboto Slab"/>
                <a:cs typeface="Roboto Slab"/>
                <a:sym typeface="Roboto Slab"/>
              </a:rPr>
              <a:t> </a:t>
            </a:r>
            <a:r>
              <a:rPr lang="en" sz="800">
                <a:solidFill>
                  <a:srgbClr val="00689D"/>
                </a:solidFill>
                <a:latin typeface="Roboto Slab"/>
                <a:ea typeface="Roboto Slab"/>
                <a:cs typeface="Roboto Slab"/>
                <a:sym typeface="Roboto Slab"/>
              </a:rPr>
              <a:t>| Date of Presentation</a:t>
            </a:r>
            <a:endParaRPr sz="800">
              <a:solidFill>
                <a:srgbClr val="00689D"/>
              </a:solidFill>
              <a:latin typeface="Roboto Slab"/>
              <a:ea typeface="Roboto Slab"/>
              <a:cs typeface="Roboto Slab"/>
              <a:sym typeface="Roboto Slab"/>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57" name="Shape 57"/>
        <p:cNvGrpSpPr/>
        <p:nvPr/>
      </p:nvGrpSpPr>
      <p:grpSpPr>
        <a:xfrm>
          <a:off x="0" y="0"/>
          <a:ext cx="0" cy="0"/>
          <a:chOff x="0" y="0"/>
          <a:chExt cx="0" cy="0"/>
        </a:xfrm>
      </p:grpSpPr>
      <p:sp>
        <p:nvSpPr>
          <p:cNvPr id="58" name="Google Shape;58;p8"/>
          <p:cNvSpPr txBox="1"/>
          <p:nvPr>
            <p:ph type="title"/>
          </p:nvPr>
        </p:nvSpPr>
        <p:spPr>
          <a:xfrm>
            <a:off x="5144100" y="175650"/>
            <a:ext cx="3999900" cy="755700"/>
          </a:xfrm>
          <a:prstGeom prst="rect">
            <a:avLst/>
          </a:prstGeom>
        </p:spPr>
        <p:txBody>
          <a:bodyPr anchorCtr="0" anchor="b" bIns="91425" lIns="91425" spcFirstLastPara="1" rIns="91425" wrap="square" tIns="91425">
            <a:normAutofit/>
          </a:bodyPr>
          <a:lstStyle>
            <a:lvl1pPr lvl="0">
              <a:spcBef>
                <a:spcPts val="0"/>
              </a:spcBef>
              <a:spcAft>
                <a:spcPts val="0"/>
              </a:spcAft>
              <a:buClr>
                <a:srgbClr val="00305D"/>
              </a:buClr>
              <a:buSzPts val="2400"/>
              <a:buFont typeface="Roboto Condensed"/>
              <a:buNone/>
              <a:defRPr b="1" sz="2400">
                <a:solidFill>
                  <a:srgbClr val="00305D"/>
                </a:solidFill>
                <a:latin typeface="Roboto Condensed"/>
                <a:ea typeface="Roboto Condensed"/>
                <a:cs typeface="Roboto Condensed"/>
                <a:sym typeface="Roboto Condensed"/>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59" name="Google Shape;59;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60" name="Google Shape;60;p8"/>
          <p:cNvSpPr txBox="1"/>
          <p:nvPr/>
        </p:nvSpPr>
        <p:spPr>
          <a:xfrm>
            <a:off x="4934400" y="4725700"/>
            <a:ext cx="3897900" cy="3078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800">
                <a:latin typeface="Roboto Slab"/>
                <a:ea typeface="Roboto Slab"/>
                <a:cs typeface="Roboto Slab"/>
                <a:sym typeface="Roboto Slab"/>
              </a:rPr>
              <a:t>Bastrop Independent School District</a:t>
            </a:r>
            <a:r>
              <a:rPr lang="en" sz="800">
                <a:latin typeface="Roboto Slab"/>
                <a:ea typeface="Roboto Slab"/>
                <a:cs typeface="Roboto Slab"/>
                <a:sym typeface="Roboto Slab"/>
              </a:rPr>
              <a:t> </a:t>
            </a:r>
            <a:r>
              <a:rPr lang="en" sz="800">
                <a:solidFill>
                  <a:srgbClr val="00689D"/>
                </a:solidFill>
                <a:latin typeface="Roboto Slab"/>
                <a:ea typeface="Roboto Slab"/>
                <a:cs typeface="Roboto Slab"/>
                <a:sym typeface="Roboto Slab"/>
              </a:rPr>
              <a:t>| Date of Presentation</a:t>
            </a:r>
            <a:endParaRPr sz="800">
              <a:solidFill>
                <a:srgbClr val="00689D"/>
              </a:solidFill>
              <a:latin typeface="Roboto Slab"/>
              <a:ea typeface="Roboto Slab"/>
              <a:cs typeface="Roboto Slab"/>
              <a:sym typeface="Roboto Slab"/>
            </a:endParaRPr>
          </a:p>
        </p:txBody>
      </p:sp>
      <p:sp>
        <p:nvSpPr>
          <p:cNvPr id="61" name="Google Shape;61;p8"/>
          <p:cNvSpPr txBox="1"/>
          <p:nvPr>
            <p:ph idx="1"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Clr>
                <a:srgbClr val="666666"/>
              </a:buClr>
              <a:buSzPts val="1400"/>
              <a:buChar char="●"/>
              <a:defRPr sz="1400">
                <a:solidFill>
                  <a:srgbClr val="666666"/>
                </a:solidFill>
              </a:defRPr>
            </a:lvl1pPr>
            <a:lvl2pPr indent="-304800" lvl="1" marL="914400" rtl="0">
              <a:spcBef>
                <a:spcPts val="0"/>
              </a:spcBef>
              <a:spcAft>
                <a:spcPts val="0"/>
              </a:spcAft>
              <a:buClr>
                <a:srgbClr val="666666"/>
              </a:buClr>
              <a:buSzPts val="1200"/>
              <a:buChar char="○"/>
              <a:defRPr sz="1200">
                <a:solidFill>
                  <a:srgbClr val="666666"/>
                </a:solidFill>
              </a:defRPr>
            </a:lvl2pPr>
            <a:lvl3pPr indent="-304800" lvl="2" marL="1371600" rtl="0">
              <a:spcBef>
                <a:spcPts val="0"/>
              </a:spcBef>
              <a:spcAft>
                <a:spcPts val="0"/>
              </a:spcAft>
              <a:buClr>
                <a:srgbClr val="666666"/>
              </a:buClr>
              <a:buSzPts val="1200"/>
              <a:buChar char="■"/>
              <a:defRPr sz="1200">
                <a:solidFill>
                  <a:srgbClr val="666666"/>
                </a:solidFill>
              </a:defRPr>
            </a:lvl3pPr>
            <a:lvl4pPr indent="-304800" lvl="3" marL="1828800" rtl="0">
              <a:spcBef>
                <a:spcPts val="0"/>
              </a:spcBef>
              <a:spcAft>
                <a:spcPts val="0"/>
              </a:spcAft>
              <a:buClr>
                <a:srgbClr val="666666"/>
              </a:buClr>
              <a:buSzPts val="1200"/>
              <a:buChar char="●"/>
              <a:defRPr sz="1200">
                <a:solidFill>
                  <a:srgbClr val="666666"/>
                </a:solidFill>
              </a:defRPr>
            </a:lvl4pPr>
            <a:lvl5pPr indent="-304800" lvl="4" marL="2286000" rtl="0">
              <a:spcBef>
                <a:spcPts val="0"/>
              </a:spcBef>
              <a:spcAft>
                <a:spcPts val="0"/>
              </a:spcAft>
              <a:buClr>
                <a:srgbClr val="666666"/>
              </a:buClr>
              <a:buSzPts val="1200"/>
              <a:buChar char="○"/>
              <a:defRPr sz="1200">
                <a:solidFill>
                  <a:srgbClr val="666666"/>
                </a:solidFill>
              </a:defRPr>
            </a:lvl5pPr>
            <a:lvl6pPr indent="-304800" lvl="5" marL="2743200" rtl="0">
              <a:spcBef>
                <a:spcPts val="0"/>
              </a:spcBef>
              <a:spcAft>
                <a:spcPts val="0"/>
              </a:spcAft>
              <a:buClr>
                <a:srgbClr val="666666"/>
              </a:buClr>
              <a:buSzPts val="1200"/>
              <a:buChar char="■"/>
              <a:defRPr sz="1200">
                <a:solidFill>
                  <a:srgbClr val="666666"/>
                </a:solidFill>
              </a:defRPr>
            </a:lvl6pPr>
            <a:lvl7pPr indent="-304800" lvl="6" marL="3200400" rtl="0">
              <a:spcBef>
                <a:spcPts val="0"/>
              </a:spcBef>
              <a:spcAft>
                <a:spcPts val="0"/>
              </a:spcAft>
              <a:buClr>
                <a:srgbClr val="666666"/>
              </a:buClr>
              <a:buSzPts val="1200"/>
              <a:buChar char="●"/>
              <a:defRPr sz="1200">
                <a:solidFill>
                  <a:srgbClr val="666666"/>
                </a:solidFill>
              </a:defRPr>
            </a:lvl7pPr>
            <a:lvl8pPr indent="-304800" lvl="7" marL="3657600" rtl="0">
              <a:spcBef>
                <a:spcPts val="0"/>
              </a:spcBef>
              <a:spcAft>
                <a:spcPts val="0"/>
              </a:spcAft>
              <a:buClr>
                <a:srgbClr val="666666"/>
              </a:buClr>
              <a:buSzPts val="1200"/>
              <a:buChar char="○"/>
              <a:defRPr sz="1200">
                <a:solidFill>
                  <a:srgbClr val="666666"/>
                </a:solidFill>
              </a:defRPr>
            </a:lvl8pPr>
            <a:lvl9pPr indent="-304800" lvl="8" marL="4114800" rtl="0">
              <a:spcBef>
                <a:spcPts val="0"/>
              </a:spcBef>
              <a:spcAft>
                <a:spcPts val="0"/>
              </a:spcAft>
              <a:buClr>
                <a:srgbClr val="666666"/>
              </a:buClr>
              <a:buSzPts val="1200"/>
              <a:buChar char="■"/>
              <a:defRPr sz="1200">
                <a:solidFill>
                  <a:srgbClr val="666666"/>
                </a:solidFill>
              </a:defRPr>
            </a:lvl9pPr>
          </a:lstStyle>
          <a:p/>
        </p:txBody>
      </p:sp>
      <p:pic>
        <p:nvPicPr>
          <p:cNvPr id="62" name="Google Shape;62;p8"/>
          <p:cNvPicPr preferRelativeResize="0"/>
          <p:nvPr/>
        </p:nvPicPr>
        <p:blipFill rotWithShape="1">
          <a:blip r:embed="rId2">
            <a:alphaModFix amt="20000"/>
          </a:blip>
          <a:srcRect b="15493" l="14691" r="14436" t="16074"/>
          <a:stretch/>
        </p:blipFill>
        <p:spPr>
          <a:xfrm rot="1095894">
            <a:off x="6843362" y="-892002"/>
            <a:ext cx="3645074" cy="35198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1">
  <p:cSld name="ONE_COLUMN_TEXT_1">
    <p:spTree>
      <p:nvGrpSpPr>
        <p:cNvPr id="63" name="Shape 63"/>
        <p:cNvGrpSpPr/>
        <p:nvPr/>
      </p:nvGrpSpPr>
      <p:grpSpPr>
        <a:xfrm>
          <a:off x="0" y="0"/>
          <a:ext cx="0" cy="0"/>
          <a:chOff x="0" y="0"/>
          <a:chExt cx="0" cy="0"/>
        </a:xfrm>
      </p:grpSpPr>
      <p:sp>
        <p:nvSpPr>
          <p:cNvPr id="64" name="Google Shape;64;p9"/>
          <p:cNvSpPr txBox="1"/>
          <p:nvPr>
            <p:ph type="title"/>
          </p:nvPr>
        </p:nvSpPr>
        <p:spPr>
          <a:xfrm>
            <a:off x="341425" y="117600"/>
            <a:ext cx="3999900" cy="755700"/>
          </a:xfrm>
          <a:prstGeom prst="rect">
            <a:avLst/>
          </a:prstGeom>
        </p:spPr>
        <p:txBody>
          <a:bodyPr anchorCtr="0" anchor="b" bIns="91425" lIns="91425" spcFirstLastPara="1" rIns="91425" wrap="square" tIns="91425">
            <a:normAutofit/>
          </a:bodyPr>
          <a:lstStyle>
            <a:lvl1pPr lvl="0" rtl="0">
              <a:spcBef>
                <a:spcPts val="0"/>
              </a:spcBef>
              <a:spcAft>
                <a:spcPts val="0"/>
              </a:spcAft>
              <a:buClr>
                <a:srgbClr val="00305D"/>
              </a:buClr>
              <a:buSzPts val="2400"/>
              <a:buFont typeface="Roboto Condensed"/>
              <a:buNone/>
              <a:defRPr b="1" sz="2400">
                <a:solidFill>
                  <a:srgbClr val="00305D"/>
                </a:solidFill>
                <a:latin typeface="Roboto Condensed"/>
                <a:ea typeface="Roboto Condensed"/>
                <a:cs typeface="Roboto Condensed"/>
                <a:sym typeface="Roboto Condensed"/>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65" name="Google Shape;65;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66" name="Google Shape;66;p9"/>
          <p:cNvSpPr txBox="1"/>
          <p:nvPr>
            <p:ph idx="1" type="body"/>
          </p:nvPr>
        </p:nvSpPr>
        <p:spPr>
          <a:xfrm>
            <a:off x="410725" y="124682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Clr>
                <a:srgbClr val="666666"/>
              </a:buClr>
              <a:buSzPts val="1400"/>
              <a:buChar char="●"/>
              <a:defRPr sz="1400">
                <a:solidFill>
                  <a:srgbClr val="666666"/>
                </a:solidFill>
              </a:defRPr>
            </a:lvl1pPr>
            <a:lvl2pPr indent="-304800" lvl="1" marL="914400" rtl="0">
              <a:spcBef>
                <a:spcPts val="0"/>
              </a:spcBef>
              <a:spcAft>
                <a:spcPts val="0"/>
              </a:spcAft>
              <a:buClr>
                <a:srgbClr val="666666"/>
              </a:buClr>
              <a:buSzPts val="1200"/>
              <a:buChar char="○"/>
              <a:defRPr sz="1200">
                <a:solidFill>
                  <a:srgbClr val="666666"/>
                </a:solidFill>
              </a:defRPr>
            </a:lvl2pPr>
            <a:lvl3pPr indent="-304800" lvl="2" marL="1371600" rtl="0">
              <a:spcBef>
                <a:spcPts val="0"/>
              </a:spcBef>
              <a:spcAft>
                <a:spcPts val="0"/>
              </a:spcAft>
              <a:buClr>
                <a:srgbClr val="666666"/>
              </a:buClr>
              <a:buSzPts val="1200"/>
              <a:buChar char="■"/>
              <a:defRPr sz="1200">
                <a:solidFill>
                  <a:srgbClr val="666666"/>
                </a:solidFill>
              </a:defRPr>
            </a:lvl3pPr>
            <a:lvl4pPr indent="-304800" lvl="3" marL="1828800" rtl="0">
              <a:spcBef>
                <a:spcPts val="0"/>
              </a:spcBef>
              <a:spcAft>
                <a:spcPts val="0"/>
              </a:spcAft>
              <a:buClr>
                <a:srgbClr val="666666"/>
              </a:buClr>
              <a:buSzPts val="1200"/>
              <a:buChar char="●"/>
              <a:defRPr sz="1200">
                <a:solidFill>
                  <a:srgbClr val="666666"/>
                </a:solidFill>
              </a:defRPr>
            </a:lvl4pPr>
            <a:lvl5pPr indent="-304800" lvl="4" marL="2286000" rtl="0">
              <a:spcBef>
                <a:spcPts val="0"/>
              </a:spcBef>
              <a:spcAft>
                <a:spcPts val="0"/>
              </a:spcAft>
              <a:buClr>
                <a:srgbClr val="666666"/>
              </a:buClr>
              <a:buSzPts val="1200"/>
              <a:buChar char="○"/>
              <a:defRPr sz="1200">
                <a:solidFill>
                  <a:srgbClr val="666666"/>
                </a:solidFill>
              </a:defRPr>
            </a:lvl5pPr>
            <a:lvl6pPr indent="-304800" lvl="5" marL="2743200" rtl="0">
              <a:spcBef>
                <a:spcPts val="0"/>
              </a:spcBef>
              <a:spcAft>
                <a:spcPts val="0"/>
              </a:spcAft>
              <a:buClr>
                <a:srgbClr val="666666"/>
              </a:buClr>
              <a:buSzPts val="1200"/>
              <a:buChar char="■"/>
              <a:defRPr sz="1200">
                <a:solidFill>
                  <a:srgbClr val="666666"/>
                </a:solidFill>
              </a:defRPr>
            </a:lvl6pPr>
            <a:lvl7pPr indent="-304800" lvl="6" marL="3200400" rtl="0">
              <a:spcBef>
                <a:spcPts val="0"/>
              </a:spcBef>
              <a:spcAft>
                <a:spcPts val="0"/>
              </a:spcAft>
              <a:buClr>
                <a:srgbClr val="666666"/>
              </a:buClr>
              <a:buSzPts val="1200"/>
              <a:buChar char="●"/>
              <a:defRPr sz="1200">
                <a:solidFill>
                  <a:srgbClr val="666666"/>
                </a:solidFill>
              </a:defRPr>
            </a:lvl7pPr>
            <a:lvl8pPr indent="-304800" lvl="7" marL="3657600" rtl="0">
              <a:spcBef>
                <a:spcPts val="0"/>
              </a:spcBef>
              <a:spcAft>
                <a:spcPts val="0"/>
              </a:spcAft>
              <a:buClr>
                <a:srgbClr val="666666"/>
              </a:buClr>
              <a:buSzPts val="1200"/>
              <a:buChar char="○"/>
              <a:defRPr sz="1200">
                <a:solidFill>
                  <a:srgbClr val="666666"/>
                </a:solidFill>
              </a:defRPr>
            </a:lvl8pPr>
            <a:lvl9pPr indent="-304800" lvl="8" marL="4114800" rtl="0">
              <a:spcBef>
                <a:spcPts val="0"/>
              </a:spcBef>
              <a:spcAft>
                <a:spcPts val="0"/>
              </a:spcAft>
              <a:buClr>
                <a:srgbClr val="666666"/>
              </a:buClr>
              <a:buSzPts val="1200"/>
              <a:buChar char="■"/>
              <a:defRPr sz="1200">
                <a:solidFill>
                  <a:srgbClr val="666666"/>
                </a:solidFill>
              </a:defRPr>
            </a:lvl9pPr>
          </a:lstStyle>
          <a:p/>
        </p:txBody>
      </p:sp>
      <p:sp>
        <p:nvSpPr>
          <p:cNvPr id="67" name="Google Shape;67;p9"/>
          <p:cNvSpPr/>
          <p:nvPr/>
        </p:nvSpPr>
        <p:spPr>
          <a:xfrm>
            <a:off x="0" y="0"/>
            <a:ext cx="193800" cy="1735800"/>
          </a:xfrm>
          <a:prstGeom prst="rect">
            <a:avLst/>
          </a:prstGeom>
          <a:solidFill>
            <a:srgbClr val="0030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9"/>
          <p:cNvSpPr/>
          <p:nvPr/>
        </p:nvSpPr>
        <p:spPr>
          <a:xfrm>
            <a:off x="0" y="1823650"/>
            <a:ext cx="193800" cy="1526700"/>
          </a:xfrm>
          <a:prstGeom prst="rect">
            <a:avLst/>
          </a:prstGeom>
          <a:solidFill>
            <a:srgbClr val="981A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9"/>
          <p:cNvSpPr/>
          <p:nvPr/>
        </p:nvSpPr>
        <p:spPr>
          <a:xfrm>
            <a:off x="0" y="3471625"/>
            <a:ext cx="193800" cy="1681800"/>
          </a:xfrm>
          <a:prstGeom prst="rect">
            <a:avLst/>
          </a:prstGeom>
          <a:solidFill>
            <a:srgbClr val="0068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9"/>
          <p:cNvSpPr txBox="1"/>
          <p:nvPr/>
        </p:nvSpPr>
        <p:spPr>
          <a:xfrm>
            <a:off x="4934400" y="4725700"/>
            <a:ext cx="3897900" cy="3078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800">
                <a:latin typeface="Roboto Slab"/>
                <a:ea typeface="Roboto Slab"/>
                <a:cs typeface="Roboto Slab"/>
                <a:sym typeface="Roboto Slab"/>
              </a:rPr>
              <a:t>Bastrop Independent School District</a:t>
            </a:r>
            <a:r>
              <a:rPr lang="en" sz="800">
                <a:latin typeface="Roboto Slab"/>
                <a:ea typeface="Roboto Slab"/>
                <a:cs typeface="Roboto Slab"/>
                <a:sym typeface="Roboto Slab"/>
              </a:rPr>
              <a:t> </a:t>
            </a:r>
            <a:r>
              <a:rPr lang="en" sz="800">
                <a:solidFill>
                  <a:srgbClr val="00689D"/>
                </a:solidFill>
                <a:latin typeface="Roboto Slab"/>
                <a:ea typeface="Roboto Slab"/>
                <a:cs typeface="Roboto Slab"/>
                <a:sym typeface="Roboto Slab"/>
              </a:rPr>
              <a:t>| Date of Presentation</a:t>
            </a:r>
            <a:endParaRPr sz="800">
              <a:solidFill>
                <a:srgbClr val="00689D"/>
              </a:solidFill>
              <a:latin typeface="Roboto Slab"/>
              <a:ea typeface="Roboto Slab"/>
              <a:cs typeface="Roboto Slab"/>
              <a:sym typeface="Roboto Slab"/>
            </a:endParaRPr>
          </a:p>
        </p:txBody>
      </p:sp>
      <p:pic>
        <p:nvPicPr>
          <p:cNvPr id="71" name="Google Shape;71;p9"/>
          <p:cNvPicPr preferRelativeResize="0"/>
          <p:nvPr/>
        </p:nvPicPr>
        <p:blipFill rotWithShape="1">
          <a:blip r:embed="rId2">
            <a:alphaModFix/>
          </a:blip>
          <a:srcRect b="22193" l="0" r="0" t="19633"/>
          <a:stretch/>
        </p:blipFill>
        <p:spPr>
          <a:xfrm>
            <a:off x="311700" y="4692400"/>
            <a:ext cx="731653" cy="3078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72" name="Shape 72"/>
        <p:cNvGrpSpPr/>
        <p:nvPr/>
      </p:nvGrpSpPr>
      <p:grpSpPr>
        <a:xfrm>
          <a:off x="0" y="0"/>
          <a:ext cx="0" cy="0"/>
          <a:chOff x="0" y="0"/>
          <a:chExt cx="0" cy="0"/>
        </a:xfrm>
      </p:grpSpPr>
      <p:sp>
        <p:nvSpPr>
          <p:cNvPr id="73" name="Google Shape;73;p10"/>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Clr>
                <a:srgbClr val="00305D"/>
              </a:buClr>
              <a:buSzPts val="4200"/>
              <a:buFont typeface="Roboto Condensed"/>
              <a:buNone/>
              <a:defRPr b="1" sz="4200">
                <a:solidFill>
                  <a:srgbClr val="00305D"/>
                </a:solidFill>
                <a:latin typeface="Roboto Condensed"/>
                <a:ea typeface="Roboto Condensed"/>
                <a:cs typeface="Roboto Condensed"/>
                <a:sym typeface="Roboto Condensed"/>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74" name="Google Shape;74;p10"/>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rgbClr val="666666"/>
              </a:buClr>
              <a:buSzPts val="2100"/>
              <a:buNone/>
              <a:defRPr sz="2100">
                <a:solidFill>
                  <a:srgbClr val="666666"/>
                </a:solidFil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75" name="Google Shape;75;p10"/>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Clr>
                <a:srgbClr val="666666"/>
              </a:buClr>
              <a:buSzPts val="1800"/>
              <a:buChar char="●"/>
              <a:defRPr>
                <a:solidFill>
                  <a:srgbClr val="666666"/>
                </a:solidFill>
              </a:defRPr>
            </a:lvl1pPr>
            <a:lvl2pPr indent="-317500" lvl="1" marL="914400" rtl="0">
              <a:spcBef>
                <a:spcPts val="0"/>
              </a:spcBef>
              <a:spcAft>
                <a:spcPts val="0"/>
              </a:spcAft>
              <a:buClr>
                <a:srgbClr val="666666"/>
              </a:buClr>
              <a:buSzPts val="1400"/>
              <a:buChar char="○"/>
              <a:defRPr>
                <a:solidFill>
                  <a:srgbClr val="666666"/>
                </a:solidFill>
              </a:defRPr>
            </a:lvl2pPr>
            <a:lvl3pPr indent="-317500" lvl="2" marL="1371600" rtl="0">
              <a:spcBef>
                <a:spcPts val="0"/>
              </a:spcBef>
              <a:spcAft>
                <a:spcPts val="0"/>
              </a:spcAft>
              <a:buClr>
                <a:srgbClr val="666666"/>
              </a:buClr>
              <a:buSzPts val="1400"/>
              <a:buChar char="■"/>
              <a:defRPr>
                <a:solidFill>
                  <a:srgbClr val="666666"/>
                </a:solidFill>
              </a:defRPr>
            </a:lvl3pPr>
            <a:lvl4pPr indent="-317500" lvl="3" marL="1828800" rtl="0">
              <a:spcBef>
                <a:spcPts val="0"/>
              </a:spcBef>
              <a:spcAft>
                <a:spcPts val="0"/>
              </a:spcAft>
              <a:buClr>
                <a:srgbClr val="666666"/>
              </a:buClr>
              <a:buSzPts val="1400"/>
              <a:buChar char="●"/>
              <a:defRPr>
                <a:solidFill>
                  <a:srgbClr val="666666"/>
                </a:solidFill>
              </a:defRPr>
            </a:lvl4pPr>
            <a:lvl5pPr indent="-317500" lvl="4" marL="2286000" rtl="0">
              <a:spcBef>
                <a:spcPts val="0"/>
              </a:spcBef>
              <a:spcAft>
                <a:spcPts val="0"/>
              </a:spcAft>
              <a:buClr>
                <a:srgbClr val="666666"/>
              </a:buClr>
              <a:buSzPts val="1400"/>
              <a:buChar char="○"/>
              <a:defRPr>
                <a:solidFill>
                  <a:srgbClr val="666666"/>
                </a:solidFill>
              </a:defRPr>
            </a:lvl5pPr>
            <a:lvl6pPr indent="-317500" lvl="5" marL="2743200" rtl="0">
              <a:spcBef>
                <a:spcPts val="0"/>
              </a:spcBef>
              <a:spcAft>
                <a:spcPts val="0"/>
              </a:spcAft>
              <a:buClr>
                <a:srgbClr val="666666"/>
              </a:buClr>
              <a:buSzPts val="1400"/>
              <a:buChar char="■"/>
              <a:defRPr>
                <a:solidFill>
                  <a:srgbClr val="666666"/>
                </a:solidFill>
              </a:defRPr>
            </a:lvl6pPr>
            <a:lvl7pPr indent="-317500" lvl="6" marL="3200400" rtl="0">
              <a:spcBef>
                <a:spcPts val="0"/>
              </a:spcBef>
              <a:spcAft>
                <a:spcPts val="0"/>
              </a:spcAft>
              <a:buClr>
                <a:srgbClr val="666666"/>
              </a:buClr>
              <a:buSzPts val="1400"/>
              <a:buChar char="●"/>
              <a:defRPr>
                <a:solidFill>
                  <a:srgbClr val="666666"/>
                </a:solidFill>
              </a:defRPr>
            </a:lvl7pPr>
            <a:lvl8pPr indent="-317500" lvl="7" marL="3657600" rtl="0">
              <a:spcBef>
                <a:spcPts val="0"/>
              </a:spcBef>
              <a:spcAft>
                <a:spcPts val="0"/>
              </a:spcAft>
              <a:buClr>
                <a:srgbClr val="666666"/>
              </a:buClr>
              <a:buSzPts val="1400"/>
              <a:buChar char="○"/>
              <a:defRPr>
                <a:solidFill>
                  <a:srgbClr val="666666"/>
                </a:solidFill>
              </a:defRPr>
            </a:lvl8pPr>
            <a:lvl9pPr indent="-317500" lvl="8" marL="4114800" rtl="0">
              <a:spcBef>
                <a:spcPts val="0"/>
              </a:spcBef>
              <a:spcAft>
                <a:spcPts val="0"/>
              </a:spcAft>
              <a:buClr>
                <a:srgbClr val="666666"/>
              </a:buClr>
              <a:buSzPts val="1400"/>
              <a:buChar char="■"/>
              <a:defRPr>
                <a:solidFill>
                  <a:srgbClr val="666666"/>
                </a:solidFill>
              </a:defRPr>
            </a:lvl9pPr>
          </a:lstStyle>
          <a:p/>
        </p:txBody>
      </p:sp>
      <p:sp>
        <p:nvSpPr>
          <p:cNvPr id="76" name="Google Shape;76;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77" name="Google Shape;77;p10"/>
          <p:cNvSpPr/>
          <p:nvPr/>
        </p:nvSpPr>
        <p:spPr>
          <a:xfrm>
            <a:off x="0" y="0"/>
            <a:ext cx="193800" cy="1735800"/>
          </a:xfrm>
          <a:prstGeom prst="rect">
            <a:avLst/>
          </a:prstGeom>
          <a:solidFill>
            <a:srgbClr val="0030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0"/>
          <p:cNvSpPr/>
          <p:nvPr/>
        </p:nvSpPr>
        <p:spPr>
          <a:xfrm>
            <a:off x="0" y="1823650"/>
            <a:ext cx="193800" cy="1526700"/>
          </a:xfrm>
          <a:prstGeom prst="rect">
            <a:avLst/>
          </a:prstGeom>
          <a:solidFill>
            <a:srgbClr val="981A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0"/>
          <p:cNvSpPr/>
          <p:nvPr/>
        </p:nvSpPr>
        <p:spPr>
          <a:xfrm>
            <a:off x="0" y="3471625"/>
            <a:ext cx="193800" cy="1681800"/>
          </a:xfrm>
          <a:prstGeom prst="rect">
            <a:avLst/>
          </a:prstGeom>
          <a:solidFill>
            <a:srgbClr val="0068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0"/>
          <p:cNvSpPr txBox="1"/>
          <p:nvPr/>
        </p:nvSpPr>
        <p:spPr>
          <a:xfrm>
            <a:off x="4934400" y="4725700"/>
            <a:ext cx="3897900" cy="3078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800">
                <a:latin typeface="Roboto Slab"/>
                <a:ea typeface="Roboto Slab"/>
                <a:cs typeface="Roboto Slab"/>
                <a:sym typeface="Roboto Slab"/>
              </a:rPr>
              <a:t>Bastrop Independent School District</a:t>
            </a:r>
            <a:r>
              <a:rPr lang="en" sz="800">
                <a:latin typeface="Roboto Slab"/>
                <a:ea typeface="Roboto Slab"/>
                <a:cs typeface="Roboto Slab"/>
                <a:sym typeface="Roboto Slab"/>
              </a:rPr>
              <a:t> </a:t>
            </a:r>
            <a:r>
              <a:rPr lang="en" sz="800">
                <a:solidFill>
                  <a:srgbClr val="00689D"/>
                </a:solidFill>
                <a:latin typeface="Roboto Slab"/>
                <a:ea typeface="Roboto Slab"/>
                <a:cs typeface="Roboto Slab"/>
                <a:sym typeface="Roboto Slab"/>
              </a:rPr>
              <a:t>| Date of Presentation</a:t>
            </a:r>
            <a:endParaRPr sz="800">
              <a:solidFill>
                <a:srgbClr val="00689D"/>
              </a:solidFill>
              <a:latin typeface="Roboto Slab"/>
              <a:ea typeface="Roboto Slab"/>
              <a:cs typeface="Roboto Slab"/>
              <a:sym typeface="Roboto Slab"/>
            </a:endParaRPr>
          </a:p>
        </p:txBody>
      </p:sp>
      <p:pic>
        <p:nvPicPr>
          <p:cNvPr id="81" name="Google Shape;81;p10"/>
          <p:cNvPicPr preferRelativeResize="0"/>
          <p:nvPr/>
        </p:nvPicPr>
        <p:blipFill rotWithShape="1">
          <a:blip r:embed="rId2">
            <a:alphaModFix/>
          </a:blip>
          <a:srcRect b="22193" l="0" r="0" t="19633"/>
          <a:stretch/>
        </p:blipFill>
        <p:spPr>
          <a:xfrm>
            <a:off x="311700" y="4692400"/>
            <a:ext cx="731653" cy="3078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2.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2"/>
          <p:cNvSpPr txBox="1"/>
          <p:nvPr>
            <p:ph type="ctrTitle"/>
          </p:nvPr>
        </p:nvSpPr>
        <p:spPr>
          <a:xfrm>
            <a:off x="579451" y="336925"/>
            <a:ext cx="78930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1" lang="en"/>
              <a:t>2021-2022 </a:t>
            </a:r>
            <a:endParaRPr b="1"/>
          </a:p>
          <a:p>
            <a:pPr indent="0" lvl="0" marL="0" rtl="0" algn="ctr">
              <a:spcBef>
                <a:spcPts val="0"/>
              </a:spcBef>
              <a:spcAft>
                <a:spcPts val="0"/>
              </a:spcAft>
              <a:buNone/>
            </a:pPr>
            <a:r>
              <a:rPr b="1" lang="en"/>
              <a:t>Sophomore Presentation</a:t>
            </a:r>
            <a:endParaRPr b="1"/>
          </a:p>
        </p:txBody>
      </p:sp>
      <p:sp>
        <p:nvSpPr>
          <p:cNvPr id="91" name="Google Shape;91;p12"/>
          <p:cNvSpPr txBox="1"/>
          <p:nvPr>
            <p:ph idx="1" type="subTitle"/>
          </p:nvPr>
        </p:nvSpPr>
        <p:spPr>
          <a:xfrm>
            <a:off x="579450" y="2274075"/>
            <a:ext cx="7893000" cy="205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2400">
                <a:solidFill>
                  <a:schemeClr val="dk1"/>
                </a:solidFill>
                <a:latin typeface="Roboto"/>
                <a:ea typeface="Roboto"/>
                <a:cs typeface="Roboto"/>
                <a:sym typeface="Roboto"/>
              </a:rPr>
              <a:t>Josh Gordon </a:t>
            </a:r>
            <a:endParaRPr sz="2400">
              <a:solidFill>
                <a:schemeClr val="dk1"/>
              </a:solidFill>
              <a:latin typeface="Roboto"/>
              <a:ea typeface="Roboto"/>
              <a:cs typeface="Roboto"/>
              <a:sym typeface="Roboto"/>
            </a:endParaRPr>
          </a:p>
          <a:p>
            <a:pPr indent="0" lvl="0" marL="0" rtl="0" algn="ctr">
              <a:spcBef>
                <a:spcPts val="0"/>
              </a:spcBef>
              <a:spcAft>
                <a:spcPts val="0"/>
              </a:spcAft>
              <a:buNone/>
            </a:pPr>
            <a:r>
              <a:rPr lang="en" sz="2400">
                <a:solidFill>
                  <a:schemeClr val="dk1"/>
                </a:solidFill>
                <a:latin typeface="Roboto"/>
                <a:ea typeface="Roboto"/>
                <a:cs typeface="Roboto"/>
                <a:sym typeface="Roboto"/>
              </a:rPr>
              <a:t>College Access Specialist</a:t>
            </a:r>
            <a:endParaRPr sz="2400">
              <a:solidFill>
                <a:schemeClr val="dk1"/>
              </a:solidFill>
              <a:latin typeface="Roboto"/>
              <a:ea typeface="Roboto"/>
              <a:cs typeface="Roboto"/>
              <a:sym typeface="Roboto"/>
            </a:endParaRPr>
          </a:p>
          <a:p>
            <a:pPr indent="0" lvl="0" marL="0" rtl="0" algn="ctr">
              <a:spcBef>
                <a:spcPts val="0"/>
              </a:spcBef>
              <a:spcAft>
                <a:spcPts val="0"/>
              </a:spcAft>
              <a:buNone/>
            </a:pPr>
            <a:r>
              <a:rPr lang="en" sz="2400">
                <a:solidFill>
                  <a:schemeClr val="dk1"/>
                </a:solidFill>
                <a:latin typeface="Roboto"/>
                <a:ea typeface="Roboto"/>
                <a:cs typeface="Roboto"/>
                <a:sym typeface="Roboto"/>
              </a:rPr>
              <a:t>jgordon@bisdtx.org</a:t>
            </a:r>
            <a:endParaRPr sz="2400">
              <a:solidFill>
                <a:schemeClr val="dk1"/>
              </a:solidFill>
              <a:latin typeface="Roboto"/>
              <a:ea typeface="Roboto"/>
              <a:cs typeface="Roboto"/>
              <a:sym typeface="Roboto"/>
            </a:endParaRPr>
          </a:p>
          <a:p>
            <a:pPr indent="0" lvl="0" marL="0" rtl="0" algn="ctr">
              <a:spcBef>
                <a:spcPts val="0"/>
              </a:spcBef>
              <a:spcAft>
                <a:spcPts val="0"/>
              </a:spcAft>
              <a:buNone/>
            </a:pPr>
            <a:r>
              <a:t/>
            </a:r>
            <a:endParaRPr sz="2400">
              <a:solidFill>
                <a:schemeClr val="dk1"/>
              </a:solidFill>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1"/>
          <p:cNvSpPr txBox="1"/>
          <p:nvPr>
            <p:ph type="title"/>
          </p:nvPr>
        </p:nvSpPr>
        <p:spPr>
          <a:xfrm>
            <a:off x="4076825" y="175650"/>
            <a:ext cx="4762500" cy="1008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t>ACC Expectations</a:t>
            </a:r>
            <a:endParaRPr sz="3600"/>
          </a:p>
        </p:txBody>
      </p:sp>
      <p:sp>
        <p:nvSpPr>
          <p:cNvPr id="167" name="Google Shape;167;p21"/>
          <p:cNvSpPr txBox="1"/>
          <p:nvPr>
            <p:ph idx="1" type="body"/>
          </p:nvPr>
        </p:nvSpPr>
        <p:spPr>
          <a:xfrm>
            <a:off x="3272325" y="1129950"/>
            <a:ext cx="5560200" cy="3438900"/>
          </a:xfrm>
          <a:prstGeom prst="rect">
            <a:avLst/>
          </a:prstGeom>
        </p:spPr>
        <p:txBody>
          <a:bodyPr anchorCtr="0" anchor="t" bIns="91425" lIns="91425" spcFirstLastPara="1" rIns="91425" wrap="square" tIns="91425">
            <a:normAutofit fontScale="25000" lnSpcReduction="20000"/>
          </a:bodyPr>
          <a:lstStyle/>
          <a:p>
            <a:pPr indent="0" lvl="0" marL="914400" rtl="0" algn="ctr">
              <a:lnSpc>
                <a:spcPct val="150000"/>
              </a:lnSpc>
              <a:spcBef>
                <a:spcPts val="0"/>
              </a:spcBef>
              <a:spcAft>
                <a:spcPts val="0"/>
              </a:spcAft>
              <a:buNone/>
            </a:pPr>
            <a:r>
              <a:rPr b="1" lang="en" sz="7200"/>
              <a:t>You may not leave ACC campus without first notifying CRCA front desk and Mr. Gordon (who can usually be found in the lobby or library). This includes being picked up by a parent or guardian. </a:t>
            </a:r>
            <a:endParaRPr b="1" sz="7200"/>
          </a:p>
          <a:p>
            <a:pPr indent="0" lvl="0" marL="914400" rtl="0" algn="ctr">
              <a:lnSpc>
                <a:spcPct val="150000"/>
              </a:lnSpc>
              <a:spcBef>
                <a:spcPts val="1200"/>
              </a:spcBef>
              <a:spcAft>
                <a:spcPts val="0"/>
              </a:spcAft>
              <a:buNone/>
            </a:pPr>
            <a:r>
              <a:rPr b="1" lang="en" sz="7200"/>
              <a:t>You may not hang out in the stairwell, outside of the main ACC building, or in your car in the parking lot. </a:t>
            </a:r>
            <a:endParaRPr b="1" sz="7200"/>
          </a:p>
          <a:p>
            <a:pPr indent="0" lvl="0" marL="0" rtl="0" algn="ctr">
              <a:lnSpc>
                <a:spcPct val="150000"/>
              </a:lnSpc>
              <a:spcBef>
                <a:spcPts val="1200"/>
              </a:spcBef>
              <a:spcAft>
                <a:spcPts val="0"/>
              </a:spcAft>
              <a:buNone/>
            </a:pPr>
            <a:r>
              <a:t/>
            </a:r>
            <a:endParaRPr b="1" sz="7200"/>
          </a:p>
          <a:p>
            <a:pPr indent="0" lvl="0" marL="0" rtl="0" algn="l">
              <a:lnSpc>
                <a:spcPct val="150000"/>
              </a:lnSpc>
              <a:spcBef>
                <a:spcPts val="1200"/>
              </a:spcBef>
              <a:spcAft>
                <a:spcPts val="1200"/>
              </a:spcAft>
              <a:buNone/>
            </a:pPr>
            <a:r>
              <a:t/>
            </a:r>
            <a:endParaRPr b="1" sz="1800"/>
          </a:p>
        </p:txBody>
      </p:sp>
      <p:sp>
        <p:nvSpPr>
          <p:cNvPr id="168" name="Google Shape;168;p21"/>
          <p:cNvSpPr txBox="1"/>
          <p:nvPr>
            <p:ph idx="4294967295" type="body"/>
          </p:nvPr>
        </p:nvSpPr>
        <p:spPr>
          <a:xfrm>
            <a:off x="614700" y="4488900"/>
            <a:ext cx="2876700" cy="602700"/>
          </a:xfrm>
          <a:prstGeom prst="rect">
            <a:avLst/>
          </a:prstGeom>
        </p:spPr>
        <p:txBody>
          <a:bodyPr anchorCtr="0" anchor="t" bIns="91425" lIns="91425" spcFirstLastPara="1" rIns="91425" wrap="square" tIns="91425">
            <a:noAutofit/>
          </a:bodyPr>
          <a:lstStyle/>
          <a:p>
            <a:pPr indent="0" lvl="0" marL="0" rtl="0" algn="ctr">
              <a:spcBef>
                <a:spcPts val="0"/>
              </a:spcBef>
              <a:spcAft>
                <a:spcPts val="1200"/>
              </a:spcAft>
              <a:buNone/>
            </a:pPr>
            <a:r>
              <a:rPr b="1" lang="en" sz="1200">
                <a:solidFill>
                  <a:schemeClr val="lt1"/>
                </a:solidFill>
                <a:latin typeface="Roboto Condensed"/>
                <a:ea typeface="Roboto Condensed"/>
                <a:cs typeface="Roboto Condensed"/>
                <a:sym typeface="Roboto Condensed"/>
              </a:rPr>
              <a:t>Photo Caption or Description</a:t>
            </a:r>
            <a:endParaRPr b="1" sz="1200">
              <a:solidFill>
                <a:schemeClr val="lt1"/>
              </a:solidFill>
              <a:latin typeface="Roboto Condensed"/>
              <a:ea typeface="Roboto Condensed"/>
              <a:cs typeface="Roboto Condensed"/>
              <a:sym typeface="Roboto Condensed"/>
            </a:endParaRPr>
          </a:p>
        </p:txBody>
      </p:sp>
      <p:pic>
        <p:nvPicPr>
          <p:cNvPr id="169" name="Google Shape;169;p21"/>
          <p:cNvPicPr preferRelativeResize="0"/>
          <p:nvPr/>
        </p:nvPicPr>
        <p:blipFill>
          <a:blip r:embed="rId3">
            <a:alphaModFix/>
          </a:blip>
          <a:stretch>
            <a:fillRect/>
          </a:stretch>
        </p:blipFill>
        <p:spPr>
          <a:xfrm>
            <a:off x="152400" y="152400"/>
            <a:ext cx="3772025" cy="2342525"/>
          </a:xfrm>
          <a:prstGeom prst="rect">
            <a:avLst/>
          </a:prstGeom>
          <a:noFill/>
          <a:ln>
            <a:noFill/>
          </a:ln>
        </p:spPr>
      </p:pic>
      <p:pic>
        <p:nvPicPr>
          <p:cNvPr id="170" name="Google Shape;170;p21"/>
          <p:cNvPicPr preferRelativeResize="0"/>
          <p:nvPr/>
        </p:nvPicPr>
        <p:blipFill>
          <a:blip r:embed="rId4">
            <a:alphaModFix/>
          </a:blip>
          <a:stretch>
            <a:fillRect/>
          </a:stretch>
        </p:blipFill>
        <p:spPr>
          <a:xfrm>
            <a:off x="148950" y="2675699"/>
            <a:ext cx="3808201" cy="21114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2"/>
          <p:cNvSpPr txBox="1"/>
          <p:nvPr>
            <p:ph type="ctrTitle"/>
          </p:nvPr>
        </p:nvSpPr>
        <p:spPr>
          <a:xfrm>
            <a:off x="579451" y="336925"/>
            <a:ext cx="78930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1" lang="en"/>
              <a:t>THANK YOU!</a:t>
            </a:r>
            <a:endParaRPr b="1"/>
          </a:p>
        </p:txBody>
      </p:sp>
      <p:sp>
        <p:nvSpPr>
          <p:cNvPr id="176" name="Google Shape;176;p22"/>
          <p:cNvSpPr txBox="1"/>
          <p:nvPr>
            <p:ph idx="1" type="subTitle"/>
          </p:nvPr>
        </p:nvSpPr>
        <p:spPr>
          <a:xfrm>
            <a:off x="579450" y="2274075"/>
            <a:ext cx="78930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Are there any questions?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5" name="Shape 95"/>
        <p:cNvGrpSpPr/>
        <p:nvPr/>
      </p:nvGrpSpPr>
      <p:grpSpPr>
        <a:xfrm>
          <a:off x="0" y="0"/>
          <a:ext cx="0" cy="0"/>
          <a:chOff x="0" y="0"/>
          <a:chExt cx="0" cy="0"/>
        </a:xfrm>
      </p:grpSpPr>
      <p:sp>
        <p:nvSpPr>
          <p:cNvPr id="96" name="Google Shape;96;p13"/>
          <p:cNvSpPr/>
          <p:nvPr/>
        </p:nvSpPr>
        <p:spPr>
          <a:xfrm>
            <a:off x="0" y="0"/>
            <a:ext cx="193800" cy="1735800"/>
          </a:xfrm>
          <a:prstGeom prst="rect">
            <a:avLst/>
          </a:prstGeom>
          <a:solidFill>
            <a:srgbClr val="0030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3"/>
          <p:cNvSpPr/>
          <p:nvPr/>
        </p:nvSpPr>
        <p:spPr>
          <a:xfrm>
            <a:off x="0" y="1823650"/>
            <a:ext cx="193800" cy="1526700"/>
          </a:xfrm>
          <a:prstGeom prst="rect">
            <a:avLst/>
          </a:prstGeom>
          <a:solidFill>
            <a:srgbClr val="981A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3"/>
          <p:cNvSpPr/>
          <p:nvPr/>
        </p:nvSpPr>
        <p:spPr>
          <a:xfrm>
            <a:off x="0" y="3471625"/>
            <a:ext cx="193800" cy="1681800"/>
          </a:xfrm>
          <a:prstGeom prst="rect">
            <a:avLst/>
          </a:prstGeom>
          <a:solidFill>
            <a:srgbClr val="0068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3"/>
          <p:cNvSpPr txBox="1"/>
          <p:nvPr>
            <p:ph type="title"/>
          </p:nvPr>
        </p:nvSpPr>
        <p:spPr>
          <a:xfrm>
            <a:off x="265500" y="985300"/>
            <a:ext cx="4045200" cy="2540100"/>
          </a:xfrm>
          <a:prstGeom prst="rect">
            <a:avLst/>
          </a:prstGeom>
          <a:effectLst>
            <a:outerShdw blurRad="57150" rotWithShape="0" algn="bl" dir="5400000" dist="19050">
              <a:srgbClr val="000000">
                <a:alpha val="50000"/>
              </a:srgbClr>
            </a:outerShdw>
          </a:effectLst>
        </p:spPr>
        <p:txBody>
          <a:bodyPr anchorCtr="0" anchor="b" bIns="91425" lIns="91425" spcFirstLastPara="1" rIns="91425" wrap="square" tIns="91425">
            <a:noAutofit/>
          </a:bodyPr>
          <a:lstStyle/>
          <a:p>
            <a:pPr indent="0" lvl="0" marL="0" rtl="0" algn="ctr">
              <a:spcBef>
                <a:spcPts val="0"/>
              </a:spcBef>
              <a:spcAft>
                <a:spcPts val="0"/>
              </a:spcAft>
              <a:buSzPts val="990"/>
              <a:buNone/>
            </a:pPr>
            <a:r>
              <a:rPr lang="en"/>
              <a:t>What will my school week look like?</a:t>
            </a:r>
            <a:endParaRPr>
              <a:latin typeface="Roboto Condensed"/>
              <a:ea typeface="Roboto Condensed"/>
              <a:cs typeface="Roboto Condensed"/>
              <a:sym typeface="Roboto Condensed"/>
            </a:endParaRPr>
          </a:p>
        </p:txBody>
      </p:sp>
      <p:sp>
        <p:nvSpPr>
          <p:cNvPr id="100" name="Google Shape;100;p13"/>
          <p:cNvSpPr txBox="1"/>
          <p:nvPr>
            <p:ph idx="2" type="body"/>
          </p:nvPr>
        </p:nvSpPr>
        <p:spPr>
          <a:xfrm>
            <a:off x="4572000" y="262150"/>
            <a:ext cx="4204500" cy="4411500"/>
          </a:xfrm>
          <a:prstGeom prst="rect">
            <a:avLst/>
          </a:prstGeom>
        </p:spPr>
        <p:txBody>
          <a:bodyPr anchorCtr="0" anchor="ctr" bIns="91425" lIns="91425" spcFirstLastPara="1" rIns="91425" wrap="square" tIns="91425">
            <a:normAutofit fontScale="40000" lnSpcReduction="10000"/>
          </a:bodyPr>
          <a:lstStyle/>
          <a:p>
            <a:pPr indent="0" lvl="0" marL="0" rtl="0" algn="ctr">
              <a:spcBef>
                <a:spcPts val="800"/>
              </a:spcBef>
              <a:spcAft>
                <a:spcPts val="0"/>
              </a:spcAft>
              <a:buClr>
                <a:schemeClr val="dk1"/>
              </a:buClr>
              <a:buSzPct val="29333"/>
              <a:buFont typeface="Arial"/>
              <a:buNone/>
            </a:pPr>
            <a:r>
              <a:rPr b="1" lang="en" sz="3750">
                <a:solidFill>
                  <a:srgbClr val="262626"/>
                </a:solidFill>
              </a:rPr>
              <a:t>Sophomores are taking classes at an ACC campus Tuesdays and Thursdays and are at CRCA on Mondays, Wednesdays, and Fridays.</a:t>
            </a:r>
            <a:endParaRPr b="1" sz="3750">
              <a:solidFill>
                <a:srgbClr val="262626"/>
              </a:solidFill>
            </a:endParaRPr>
          </a:p>
          <a:p>
            <a:pPr indent="0" lvl="0" marL="0" rtl="0" algn="ctr">
              <a:spcBef>
                <a:spcPts val="600"/>
              </a:spcBef>
              <a:spcAft>
                <a:spcPts val="0"/>
              </a:spcAft>
              <a:buClr>
                <a:schemeClr val="dk1"/>
              </a:buClr>
              <a:buSzPct val="29333"/>
              <a:buFont typeface="Arial"/>
              <a:buNone/>
            </a:pPr>
            <a:r>
              <a:rPr b="1" i="1" lang="en" sz="3750">
                <a:solidFill>
                  <a:srgbClr val="262626"/>
                </a:solidFill>
              </a:rPr>
              <a:t>Sophomores are enrolled in the following classes for the FALL semester:</a:t>
            </a:r>
            <a:endParaRPr b="1" i="1" sz="3750">
              <a:solidFill>
                <a:srgbClr val="262626"/>
              </a:solidFill>
            </a:endParaRPr>
          </a:p>
          <a:p>
            <a:pPr indent="0" lvl="0" marL="0" rtl="0" algn="ctr">
              <a:spcBef>
                <a:spcPts val="600"/>
              </a:spcBef>
              <a:spcAft>
                <a:spcPts val="0"/>
              </a:spcAft>
              <a:buClr>
                <a:schemeClr val="dk1"/>
              </a:buClr>
              <a:buSzPct val="29333"/>
              <a:buFont typeface="Arial"/>
              <a:buNone/>
            </a:pPr>
            <a:r>
              <a:rPr b="1" lang="en" sz="3750">
                <a:solidFill>
                  <a:srgbClr val="83992A"/>
                </a:solidFill>
              </a:rPr>
              <a:t>•</a:t>
            </a:r>
            <a:r>
              <a:rPr b="1" i="1" lang="en" sz="3750">
                <a:solidFill>
                  <a:srgbClr val="262626"/>
                </a:solidFill>
              </a:rPr>
              <a:t>SPAN 1411- Spanish 1 (4 credits)</a:t>
            </a:r>
            <a:endParaRPr b="1" i="1" sz="3750">
              <a:solidFill>
                <a:srgbClr val="262626"/>
              </a:solidFill>
            </a:endParaRPr>
          </a:p>
          <a:p>
            <a:pPr indent="0" lvl="0" marL="0" rtl="0" algn="ctr">
              <a:spcBef>
                <a:spcPts val="600"/>
              </a:spcBef>
              <a:spcAft>
                <a:spcPts val="0"/>
              </a:spcAft>
              <a:buClr>
                <a:schemeClr val="dk1"/>
              </a:buClr>
              <a:buSzPct val="29333"/>
              <a:buFont typeface="Arial"/>
              <a:buNone/>
            </a:pPr>
            <a:r>
              <a:rPr b="1" lang="en" sz="3750">
                <a:solidFill>
                  <a:srgbClr val="83992A"/>
                </a:solidFill>
              </a:rPr>
              <a:t>•</a:t>
            </a:r>
            <a:r>
              <a:rPr b="1" i="1" lang="en" sz="3750">
                <a:solidFill>
                  <a:srgbClr val="262626"/>
                </a:solidFill>
              </a:rPr>
              <a:t>DRAM 1310- Intro to Theatre (3 credits)</a:t>
            </a:r>
            <a:endParaRPr b="1" i="1" sz="3750">
              <a:solidFill>
                <a:srgbClr val="262626"/>
              </a:solidFill>
            </a:endParaRPr>
          </a:p>
          <a:p>
            <a:pPr indent="0" lvl="0" marL="0" rtl="0" algn="ctr">
              <a:spcBef>
                <a:spcPts val="600"/>
              </a:spcBef>
              <a:spcAft>
                <a:spcPts val="0"/>
              </a:spcAft>
              <a:buClr>
                <a:schemeClr val="dk1"/>
              </a:buClr>
              <a:buSzPct val="29333"/>
              <a:buFont typeface="Arial"/>
              <a:buNone/>
            </a:pPr>
            <a:r>
              <a:rPr b="1" i="1" lang="en" sz="3750">
                <a:solidFill>
                  <a:srgbClr val="262626"/>
                </a:solidFill>
              </a:rPr>
              <a:t>Sophomores are enrolled in the following classes for the SPRING semester:</a:t>
            </a:r>
            <a:endParaRPr b="1" i="1" sz="3750">
              <a:solidFill>
                <a:srgbClr val="262626"/>
              </a:solidFill>
            </a:endParaRPr>
          </a:p>
          <a:p>
            <a:pPr indent="0" lvl="0" marL="0" rtl="0" algn="ctr">
              <a:spcBef>
                <a:spcPts val="600"/>
              </a:spcBef>
              <a:spcAft>
                <a:spcPts val="0"/>
              </a:spcAft>
              <a:buClr>
                <a:schemeClr val="dk1"/>
              </a:buClr>
              <a:buSzPct val="29333"/>
              <a:buFont typeface="Arial"/>
              <a:buNone/>
            </a:pPr>
            <a:r>
              <a:rPr b="1" lang="en" sz="3750">
                <a:solidFill>
                  <a:srgbClr val="83992A"/>
                </a:solidFill>
              </a:rPr>
              <a:t>•</a:t>
            </a:r>
            <a:r>
              <a:rPr b="1" i="1" lang="en" sz="3750">
                <a:solidFill>
                  <a:srgbClr val="262626"/>
                </a:solidFill>
              </a:rPr>
              <a:t>SPAN 1412- Spanish 2 (4 credits)</a:t>
            </a:r>
            <a:endParaRPr b="1" i="1" sz="3750">
              <a:solidFill>
                <a:srgbClr val="262626"/>
              </a:solidFill>
            </a:endParaRPr>
          </a:p>
          <a:p>
            <a:pPr indent="0" lvl="0" marL="0" rtl="0" algn="ctr">
              <a:spcBef>
                <a:spcPts val="600"/>
              </a:spcBef>
              <a:spcAft>
                <a:spcPts val="0"/>
              </a:spcAft>
              <a:buClr>
                <a:schemeClr val="dk1"/>
              </a:buClr>
              <a:buSzPct val="29333"/>
              <a:buFont typeface="Arial"/>
              <a:buNone/>
            </a:pPr>
            <a:r>
              <a:rPr b="1" lang="en" sz="3750">
                <a:solidFill>
                  <a:srgbClr val="83992A"/>
                </a:solidFill>
              </a:rPr>
              <a:t>•</a:t>
            </a:r>
            <a:r>
              <a:rPr b="1" i="1" lang="en" sz="3750">
                <a:solidFill>
                  <a:srgbClr val="262626"/>
                </a:solidFill>
              </a:rPr>
              <a:t>SPCH 1315- Public Speaking (3 credits)</a:t>
            </a:r>
            <a:endParaRPr b="1" i="1" sz="3750">
              <a:solidFill>
                <a:srgbClr val="262626"/>
              </a:solidFill>
            </a:endParaRPr>
          </a:p>
          <a:p>
            <a:pPr indent="0" lvl="0" marL="0" rtl="0" algn="ctr">
              <a:spcBef>
                <a:spcPts val="600"/>
              </a:spcBef>
              <a:spcAft>
                <a:spcPts val="0"/>
              </a:spcAft>
              <a:buClr>
                <a:schemeClr val="dk1"/>
              </a:buClr>
              <a:buSzPct val="29333"/>
              <a:buFont typeface="Arial"/>
              <a:buNone/>
            </a:pPr>
            <a:r>
              <a:rPr b="1" i="1" lang="en" sz="3750">
                <a:solidFill>
                  <a:srgbClr val="262626"/>
                </a:solidFill>
              </a:rPr>
              <a:t>(You cannot enroll in Spanish 2 without passing Spanish 1)</a:t>
            </a:r>
            <a:endParaRPr b="1" i="1" sz="3750">
              <a:solidFill>
                <a:srgbClr val="262626"/>
              </a:solidFill>
            </a:endParaRPr>
          </a:p>
          <a:p>
            <a:pPr indent="0" lvl="0" marL="0" rtl="0" algn="l">
              <a:spcBef>
                <a:spcPts val="600"/>
              </a:spcBef>
              <a:spcAft>
                <a:spcPts val="120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4" name="Shape 104"/>
        <p:cNvGrpSpPr/>
        <p:nvPr/>
      </p:nvGrpSpPr>
      <p:grpSpPr>
        <a:xfrm>
          <a:off x="0" y="0"/>
          <a:ext cx="0" cy="0"/>
          <a:chOff x="0" y="0"/>
          <a:chExt cx="0" cy="0"/>
        </a:xfrm>
      </p:grpSpPr>
      <p:sp>
        <p:nvSpPr>
          <p:cNvPr id="105" name="Google Shape;105;p14"/>
          <p:cNvSpPr/>
          <p:nvPr/>
        </p:nvSpPr>
        <p:spPr>
          <a:xfrm>
            <a:off x="0" y="0"/>
            <a:ext cx="193800" cy="1735800"/>
          </a:xfrm>
          <a:prstGeom prst="rect">
            <a:avLst/>
          </a:prstGeom>
          <a:solidFill>
            <a:srgbClr val="0030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4"/>
          <p:cNvSpPr/>
          <p:nvPr/>
        </p:nvSpPr>
        <p:spPr>
          <a:xfrm>
            <a:off x="0" y="1823650"/>
            <a:ext cx="193800" cy="1526700"/>
          </a:xfrm>
          <a:prstGeom prst="rect">
            <a:avLst/>
          </a:prstGeom>
          <a:solidFill>
            <a:srgbClr val="981A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4"/>
          <p:cNvSpPr/>
          <p:nvPr/>
        </p:nvSpPr>
        <p:spPr>
          <a:xfrm>
            <a:off x="0" y="3471625"/>
            <a:ext cx="193800" cy="1681800"/>
          </a:xfrm>
          <a:prstGeom prst="rect">
            <a:avLst/>
          </a:prstGeom>
          <a:solidFill>
            <a:srgbClr val="0068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4"/>
          <p:cNvSpPr txBox="1"/>
          <p:nvPr>
            <p:ph type="title"/>
          </p:nvPr>
        </p:nvSpPr>
        <p:spPr>
          <a:xfrm>
            <a:off x="265500" y="1233175"/>
            <a:ext cx="4045200" cy="1975800"/>
          </a:xfrm>
          <a:prstGeom prst="rect">
            <a:avLst/>
          </a:prstGeom>
          <a:effectLst>
            <a:outerShdw blurRad="57150" rotWithShape="0" algn="bl" dir="5400000" dist="19050">
              <a:srgbClr val="000000">
                <a:alpha val="50000"/>
              </a:srgbClr>
            </a:outerShdw>
          </a:effectLst>
        </p:spPr>
        <p:txBody>
          <a:bodyPr anchorCtr="0" anchor="b" bIns="91425" lIns="91425" spcFirstLastPara="1" rIns="91425" wrap="square" tIns="91425">
            <a:normAutofit/>
          </a:bodyPr>
          <a:lstStyle/>
          <a:p>
            <a:pPr indent="0" lvl="0" marL="0" rtl="0" algn="ctr">
              <a:spcBef>
                <a:spcPts val="0"/>
              </a:spcBef>
              <a:spcAft>
                <a:spcPts val="0"/>
              </a:spcAft>
              <a:buNone/>
            </a:pPr>
            <a:r>
              <a:rPr lang="en"/>
              <a:t>Repeating ACC Courses</a:t>
            </a:r>
            <a:endParaRPr>
              <a:latin typeface="Roboto Condensed"/>
              <a:ea typeface="Roboto Condensed"/>
              <a:cs typeface="Roboto Condensed"/>
              <a:sym typeface="Roboto Condensed"/>
            </a:endParaRPr>
          </a:p>
        </p:txBody>
      </p:sp>
      <p:sp>
        <p:nvSpPr>
          <p:cNvPr id="109" name="Google Shape;109;p14"/>
          <p:cNvSpPr txBox="1"/>
          <p:nvPr>
            <p:ph idx="2" type="body"/>
          </p:nvPr>
        </p:nvSpPr>
        <p:spPr>
          <a:xfrm>
            <a:off x="4203400" y="497175"/>
            <a:ext cx="4573200" cy="4176600"/>
          </a:xfrm>
          <a:prstGeom prst="rect">
            <a:avLst/>
          </a:prstGeom>
        </p:spPr>
        <p:txBody>
          <a:bodyPr anchorCtr="0" anchor="ctr" bIns="91425" lIns="91425" spcFirstLastPara="1" rIns="91425" wrap="square" tIns="91425">
            <a:normAutofit fontScale="25000" lnSpcReduction="20000"/>
          </a:bodyPr>
          <a:lstStyle/>
          <a:p>
            <a:pPr indent="0" lvl="0" marL="0" rtl="0" algn="l">
              <a:lnSpc>
                <a:spcPct val="150000"/>
              </a:lnSpc>
              <a:spcBef>
                <a:spcPts val="700"/>
              </a:spcBef>
              <a:spcAft>
                <a:spcPts val="0"/>
              </a:spcAft>
              <a:buNone/>
            </a:pPr>
            <a:r>
              <a:rPr b="1" lang="en" sz="7200">
                <a:solidFill>
                  <a:srgbClr val="262626"/>
                </a:solidFill>
              </a:rPr>
              <a:t>The cost of courses/ books that are being repeated because the student </a:t>
            </a:r>
            <a:r>
              <a:rPr b="1" lang="en" sz="7200" u="sng">
                <a:solidFill>
                  <a:srgbClr val="262626"/>
                </a:solidFill>
              </a:rPr>
              <a:t>withdrew from, failed, or earned a D </a:t>
            </a:r>
            <a:r>
              <a:rPr b="1" lang="en" sz="7200">
                <a:solidFill>
                  <a:srgbClr val="262626"/>
                </a:solidFill>
              </a:rPr>
              <a:t>in the course the previous semester or year, will be paid by the student and their family.  </a:t>
            </a:r>
            <a:endParaRPr b="1" sz="7200">
              <a:solidFill>
                <a:srgbClr val="262626"/>
              </a:solidFill>
            </a:endParaRPr>
          </a:p>
          <a:p>
            <a:pPr indent="0" lvl="0" marL="0" rtl="0" algn="l">
              <a:lnSpc>
                <a:spcPct val="150000"/>
              </a:lnSpc>
              <a:spcBef>
                <a:spcPts val="700"/>
              </a:spcBef>
              <a:spcAft>
                <a:spcPts val="0"/>
              </a:spcAft>
              <a:buNone/>
            </a:pPr>
            <a:r>
              <a:rPr b="1" lang="en" sz="7200">
                <a:solidFill>
                  <a:srgbClr val="262626"/>
                </a:solidFill>
              </a:rPr>
              <a:t>The current tuition ACC charges CRCA students is $150 per course.</a:t>
            </a:r>
            <a:endParaRPr b="1" sz="7200">
              <a:solidFill>
                <a:srgbClr val="262626"/>
              </a:solidFill>
            </a:endParaRPr>
          </a:p>
          <a:p>
            <a:pPr indent="0" lvl="0" marL="0" rtl="0" algn="l">
              <a:lnSpc>
                <a:spcPct val="150000"/>
              </a:lnSpc>
              <a:spcBef>
                <a:spcPts val="700"/>
              </a:spcBef>
              <a:spcAft>
                <a:spcPts val="0"/>
              </a:spcAft>
              <a:buNone/>
            </a:pPr>
            <a:r>
              <a:rPr b="1" lang="en" sz="7200">
                <a:solidFill>
                  <a:srgbClr val="262626"/>
                </a:solidFill>
              </a:rPr>
              <a:t>Payments for repeated or in lieu of courses, including those taken during the summer, will be made to CRCA and are due by the last day of drop. </a:t>
            </a:r>
            <a:endParaRPr b="1" sz="7200">
              <a:solidFill>
                <a:srgbClr val="262626"/>
              </a:solidFill>
            </a:endParaRPr>
          </a:p>
          <a:p>
            <a:pPr indent="0" lvl="0" marL="0" rtl="0" algn="l">
              <a:lnSpc>
                <a:spcPct val="150000"/>
              </a:lnSpc>
              <a:spcBef>
                <a:spcPts val="600"/>
              </a:spcBef>
              <a:spcAft>
                <a:spcPts val="0"/>
              </a:spcAft>
              <a:buNone/>
            </a:pPr>
            <a:r>
              <a:t/>
            </a:r>
            <a:endParaRPr sz="2800">
              <a:solidFill>
                <a:srgbClr val="262626"/>
              </a:solidFill>
            </a:endParaRPr>
          </a:p>
          <a:p>
            <a:pPr indent="0" lvl="0" marL="0" rtl="0" algn="l">
              <a:lnSpc>
                <a:spcPct val="150000"/>
              </a:lnSpc>
              <a:spcBef>
                <a:spcPts val="600"/>
              </a:spcBef>
              <a:spcAft>
                <a:spcPts val="12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3" name="Shape 113"/>
        <p:cNvGrpSpPr/>
        <p:nvPr/>
      </p:nvGrpSpPr>
      <p:grpSpPr>
        <a:xfrm>
          <a:off x="0" y="0"/>
          <a:ext cx="0" cy="0"/>
          <a:chOff x="0" y="0"/>
          <a:chExt cx="0" cy="0"/>
        </a:xfrm>
      </p:grpSpPr>
      <p:sp>
        <p:nvSpPr>
          <p:cNvPr id="114" name="Google Shape;114;p15"/>
          <p:cNvSpPr/>
          <p:nvPr/>
        </p:nvSpPr>
        <p:spPr>
          <a:xfrm>
            <a:off x="0" y="0"/>
            <a:ext cx="193800" cy="1735800"/>
          </a:xfrm>
          <a:prstGeom prst="rect">
            <a:avLst/>
          </a:prstGeom>
          <a:solidFill>
            <a:srgbClr val="0030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5"/>
          <p:cNvSpPr/>
          <p:nvPr/>
        </p:nvSpPr>
        <p:spPr>
          <a:xfrm>
            <a:off x="0" y="1823650"/>
            <a:ext cx="193800" cy="1526700"/>
          </a:xfrm>
          <a:prstGeom prst="rect">
            <a:avLst/>
          </a:prstGeom>
          <a:solidFill>
            <a:srgbClr val="981A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5"/>
          <p:cNvSpPr/>
          <p:nvPr/>
        </p:nvSpPr>
        <p:spPr>
          <a:xfrm>
            <a:off x="0" y="3471625"/>
            <a:ext cx="193800" cy="1681800"/>
          </a:xfrm>
          <a:prstGeom prst="rect">
            <a:avLst/>
          </a:prstGeom>
          <a:solidFill>
            <a:srgbClr val="0068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5"/>
          <p:cNvSpPr txBox="1"/>
          <p:nvPr>
            <p:ph type="title"/>
          </p:nvPr>
        </p:nvSpPr>
        <p:spPr>
          <a:xfrm>
            <a:off x="265500" y="849725"/>
            <a:ext cx="4045200" cy="2721000"/>
          </a:xfrm>
          <a:prstGeom prst="rect">
            <a:avLst/>
          </a:prstGeom>
          <a:effectLst>
            <a:outerShdw blurRad="57150" rotWithShape="0" algn="bl" dir="5400000" dist="19050">
              <a:srgbClr val="000000">
                <a:alpha val="50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rPr lang="en"/>
              <a:t>Satisfactory Academic </a:t>
            </a:r>
            <a:endParaRPr/>
          </a:p>
          <a:p>
            <a:pPr indent="0" lvl="0" marL="0" rtl="0" algn="ctr">
              <a:spcBef>
                <a:spcPts val="0"/>
              </a:spcBef>
              <a:spcAft>
                <a:spcPts val="0"/>
              </a:spcAft>
              <a:buNone/>
            </a:pPr>
            <a:r>
              <a:rPr lang="en"/>
              <a:t>Progress</a:t>
            </a:r>
            <a:endParaRPr/>
          </a:p>
          <a:p>
            <a:pPr indent="0" lvl="0" marL="0" rtl="0" algn="ctr">
              <a:spcBef>
                <a:spcPts val="0"/>
              </a:spcBef>
              <a:spcAft>
                <a:spcPts val="0"/>
              </a:spcAft>
              <a:buNone/>
            </a:pPr>
            <a:r>
              <a:rPr lang="en"/>
              <a:t>(SAP)</a:t>
            </a:r>
            <a:endParaRPr/>
          </a:p>
        </p:txBody>
      </p:sp>
      <p:sp>
        <p:nvSpPr>
          <p:cNvPr id="118" name="Google Shape;118;p15"/>
          <p:cNvSpPr txBox="1"/>
          <p:nvPr>
            <p:ph idx="2" type="body"/>
          </p:nvPr>
        </p:nvSpPr>
        <p:spPr>
          <a:xfrm>
            <a:off x="3796600" y="768350"/>
            <a:ext cx="4980000" cy="3905400"/>
          </a:xfrm>
          <a:prstGeom prst="rect">
            <a:avLst/>
          </a:prstGeom>
        </p:spPr>
        <p:txBody>
          <a:bodyPr anchorCtr="0" anchor="ctr" bIns="91425" lIns="91425" spcFirstLastPara="1" rIns="91425" wrap="square" tIns="91425">
            <a:normAutofit fontScale="25000" lnSpcReduction="20000"/>
          </a:bodyPr>
          <a:lstStyle/>
          <a:p>
            <a:pPr indent="0" lvl="0" marL="0" rtl="0" algn="ctr">
              <a:lnSpc>
                <a:spcPct val="200000"/>
              </a:lnSpc>
              <a:spcBef>
                <a:spcPts val="700"/>
              </a:spcBef>
              <a:spcAft>
                <a:spcPts val="0"/>
              </a:spcAft>
              <a:buNone/>
            </a:pPr>
            <a:r>
              <a:rPr b="1" lang="en" sz="7200">
                <a:solidFill>
                  <a:srgbClr val="262626"/>
                </a:solidFill>
              </a:rPr>
              <a:t>It is absolutely essential that your student maintains or achieves the following in order to qualify for state and federal financial aid for their undergraduate college education:</a:t>
            </a:r>
            <a:endParaRPr b="1" sz="7200">
              <a:solidFill>
                <a:srgbClr val="262626"/>
              </a:solidFill>
            </a:endParaRPr>
          </a:p>
          <a:p>
            <a:pPr indent="-342900" lvl="0" marL="457200" rtl="0" algn="ctr">
              <a:lnSpc>
                <a:spcPct val="200000"/>
              </a:lnSpc>
              <a:spcBef>
                <a:spcPts val="700"/>
              </a:spcBef>
              <a:spcAft>
                <a:spcPts val="0"/>
              </a:spcAft>
              <a:buClr>
                <a:srgbClr val="262626"/>
              </a:buClr>
              <a:buSzPct val="100000"/>
              <a:buChar char="❖"/>
            </a:pPr>
            <a:r>
              <a:rPr b="1" lang="en" sz="7200">
                <a:solidFill>
                  <a:srgbClr val="262626"/>
                </a:solidFill>
              </a:rPr>
              <a:t>A MINIMUM of 2.0 GPA</a:t>
            </a:r>
            <a:endParaRPr b="1" sz="7200">
              <a:solidFill>
                <a:srgbClr val="262626"/>
              </a:solidFill>
            </a:endParaRPr>
          </a:p>
          <a:p>
            <a:pPr indent="-342900" lvl="0" marL="457200" rtl="0" algn="ctr">
              <a:lnSpc>
                <a:spcPct val="200000"/>
              </a:lnSpc>
              <a:spcBef>
                <a:spcPts val="0"/>
              </a:spcBef>
              <a:spcAft>
                <a:spcPts val="0"/>
              </a:spcAft>
              <a:buClr>
                <a:srgbClr val="262626"/>
              </a:buClr>
              <a:buSzPct val="100000"/>
              <a:buChar char="❖"/>
            </a:pPr>
            <a:r>
              <a:rPr b="1" lang="en" sz="7200">
                <a:solidFill>
                  <a:srgbClr val="262626"/>
                </a:solidFill>
              </a:rPr>
              <a:t>A MINIMUM of a 67% Completion Rate</a:t>
            </a:r>
            <a:endParaRPr b="1" sz="7200">
              <a:solidFill>
                <a:srgbClr val="262626"/>
              </a:solidFill>
            </a:endParaRPr>
          </a:p>
          <a:p>
            <a:pPr indent="0" lvl="0" marL="0" rtl="0" algn="l">
              <a:spcBef>
                <a:spcPts val="700"/>
              </a:spcBef>
              <a:spcAft>
                <a:spcPts val="0"/>
              </a:spcAft>
              <a:buNone/>
            </a:pPr>
            <a:r>
              <a:t/>
            </a:r>
            <a:endParaRPr sz="7200">
              <a:solidFill>
                <a:srgbClr val="262626"/>
              </a:solidFill>
            </a:endParaRPr>
          </a:p>
          <a:p>
            <a:pPr indent="0" lvl="0" marL="0" rtl="0" algn="l">
              <a:spcBef>
                <a:spcPts val="600"/>
              </a:spcBef>
              <a:spcAft>
                <a:spcPts val="0"/>
              </a:spcAft>
              <a:buNone/>
            </a:pPr>
            <a:r>
              <a:t/>
            </a:r>
            <a:endParaRPr sz="2800">
              <a:solidFill>
                <a:srgbClr val="262626"/>
              </a:solidFill>
            </a:endParaRPr>
          </a:p>
          <a:p>
            <a:pPr indent="0" lvl="0" marL="0" rtl="0" algn="l">
              <a:spcBef>
                <a:spcPts val="600"/>
              </a:spcBef>
              <a:spcAft>
                <a:spcPts val="120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16"/>
          <p:cNvSpPr txBox="1"/>
          <p:nvPr>
            <p:ph type="title"/>
          </p:nvPr>
        </p:nvSpPr>
        <p:spPr>
          <a:xfrm>
            <a:off x="4076825" y="175650"/>
            <a:ext cx="4762500" cy="1135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t>ACC Sophomore Expectations</a:t>
            </a:r>
            <a:endParaRPr sz="3600"/>
          </a:p>
        </p:txBody>
      </p:sp>
      <p:sp>
        <p:nvSpPr>
          <p:cNvPr id="124" name="Google Shape;124;p16"/>
          <p:cNvSpPr txBox="1"/>
          <p:nvPr>
            <p:ph idx="1" type="body"/>
          </p:nvPr>
        </p:nvSpPr>
        <p:spPr>
          <a:xfrm>
            <a:off x="4113000" y="1310850"/>
            <a:ext cx="4719300" cy="3780900"/>
          </a:xfrm>
          <a:prstGeom prst="rect">
            <a:avLst/>
          </a:prstGeom>
        </p:spPr>
        <p:txBody>
          <a:bodyPr anchorCtr="0" anchor="t" bIns="91425" lIns="91425" spcFirstLastPara="1" rIns="91425" wrap="square" tIns="91425">
            <a:normAutofit fontScale="25000" lnSpcReduction="20000"/>
          </a:bodyPr>
          <a:lstStyle/>
          <a:p>
            <a:pPr indent="0" lvl="0" marL="0" rtl="0" algn="ctr">
              <a:lnSpc>
                <a:spcPct val="150000"/>
              </a:lnSpc>
              <a:spcBef>
                <a:spcPts val="0"/>
              </a:spcBef>
              <a:spcAft>
                <a:spcPts val="0"/>
              </a:spcAft>
              <a:buNone/>
            </a:pPr>
            <a:r>
              <a:rPr b="1" lang="en" sz="7200"/>
              <a:t>My main </a:t>
            </a:r>
            <a:r>
              <a:rPr b="1" lang="en" sz="7200"/>
              <a:t>responsibility</a:t>
            </a:r>
            <a:r>
              <a:rPr b="1" lang="en" sz="7200"/>
              <a:t> is to assist you in transitioning from a K-12 student to an adult/ college student. </a:t>
            </a:r>
            <a:endParaRPr b="1" sz="7200"/>
          </a:p>
          <a:p>
            <a:pPr indent="0" lvl="0" marL="0" rtl="0" algn="ctr">
              <a:lnSpc>
                <a:spcPct val="150000"/>
              </a:lnSpc>
              <a:spcBef>
                <a:spcPts val="1200"/>
              </a:spcBef>
              <a:spcAft>
                <a:spcPts val="0"/>
              </a:spcAft>
              <a:buNone/>
            </a:pPr>
            <a:r>
              <a:rPr b="1" lang="en" sz="7200"/>
              <a:t>So I will treat you like an adult at ACC. </a:t>
            </a:r>
            <a:endParaRPr b="1" sz="7200"/>
          </a:p>
          <a:p>
            <a:pPr indent="0" lvl="0" marL="0" rtl="0" algn="ctr">
              <a:lnSpc>
                <a:spcPct val="150000"/>
              </a:lnSpc>
              <a:spcBef>
                <a:spcPts val="1200"/>
              </a:spcBef>
              <a:spcAft>
                <a:spcPts val="0"/>
              </a:spcAft>
              <a:buNone/>
            </a:pPr>
            <a:r>
              <a:rPr b="1" lang="en" sz="7200"/>
              <a:t>The Bus leaves CRCA at 9AM. If you are running late, please call the front office. You may be responsible for finding your own transportation to Elgin.</a:t>
            </a:r>
            <a:endParaRPr b="1" sz="7200"/>
          </a:p>
          <a:p>
            <a:pPr indent="0" lvl="0" marL="0" rtl="0" algn="ctr">
              <a:lnSpc>
                <a:spcPct val="150000"/>
              </a:lnSpc>
              <a:spcBef>
                <a:spcPts val="1200"/>
              </a:spcBef>
              <a:spcAft>
                <a:spcPts val="0"/>
              </a:spcAft>
              <a:buNone/>
            </a:pPr>
            <a:r>
              <a:t/>
            </a:r>
            <a:endParaRPr b="1" sz="7200"/>
          </a:p>
          <a:p>
            <a:pPr indent="0" lvl="0" marL="0" rtl="0" algn="l">
              <a:lnSpc>
                <a:spcPct val="150000"/>
              </a:lnSpc>
              <a:spcBef>
                <a:spcPts val="1200"/>
              </a:spcBef>
              <a:spcAft>
                <a:spcPts val="1200"/>
              </a:spcAft>
              <a:buNone/>
            </a:pPr>
            <a:r>
              <a:t/>
            </a:r>
            <a:endParaRPr b="1" sz="1800"/>
          </a:p>
        </p:txBody>
      </p:sp>
      <p:sp>
        <p:nvSpPr>
          <p:cNvPr id="125" name="Google Shape;125;p16"/>
          <p:cNvSpPr txBox="1"/>
          <p:nvPr>
            <p:ph idx="4294967295" type="body"/>
          </p:nvPr>
        </p:nvSpPr>
        <p:spPr>
          <a:xfrm>
            <a:off x="614700" y="4488900"/>
            <a:ext cx="2876700" cy="602700"/>
          </a:xfrm>
          <a:prstGeom prst="rect">
            <a:avLst/>
          </a:prstGeom>
        </p:spPr>
        <p:txBody>
          <a:bodyPr anchorCtr="0" anchor="t" bIns="91425" lIns="91425" spcFirstLastPara="1" rIns="91425" wrap="square" tIns="91425">
            <a:noAutofit/>
          </a:bodyPr>
          <a:lstStyle/>
          <a:p>
            <a:pPr indent="0" lvl="0" marL="0" rtl="0" algn="ctr">
              <a:spcBef>
                <a:spcPts val="0"/>
              </a:spcBef>
              <a:spcAft>
                <a:spcPts val="1200"/>
              </a:spcAft>
              <a:buNone/>
            </a:pPr>
            <a:r>
              <a:rPr b="1" lang="en" sz="1200">
                <a:solidFill>
                  <a:schemeClr val="lt1"/>
                </a:solidFill>
                <a:latin typeface="Roboto Condensed"/>
                <a:ea typeface="Roboto Condensed"/>
                <a:cs typeface="Roboto Condensed"/>
                <a:sym typeface="Roboto Condensed"/>
              </a:rPr>
              <a:t>Photo Caption or Description</a:t>
            </a:r>
            <a:endParaRPr b="1" sz="1200">
              <a:solidFill>
                <a:schemeClr val="lt1"/>
              </a:solidFill>
              <a:latin typeface="Roboto Condensed"/>
              <a:ea typeface="Roboto Condensed"/>
              <a:cs typeface="Roboto Condensed"/>
              <a:sym typeface="Roboto Condensed"/>
            </a:endParaRPr>
          </a:p>
        </p:txBody>
      </p:sp>
      <p:pic>
        <p:nvPicPr>
          <p:cNvPr id="126" name="Google Shape;126;p16"/>
          <p:cNvPicPr preferRelativeResize="0"/>
          <p:nvPr/>
        </p:nvPicPr>
        <p:blipFill>
          <a:blip r:embed="rId3">
            <a:alphaModFix/>
          </a:blip>
          <a:stretch>
            <a:fillRect/>
          </a:stretch>
        </p:blipFill>
        <p:spPr>
          <a:xfrm>
            <a:off x="152400" y="1627125"/>
            <a:ext cx="3599000" cy="23502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17"/>
          <p:cNvSpPr txBox="1"/>
          <p:nvPr>
            <p:ph type="title"/>
          </p:nvPr>
        </p:nvSpPr>
        <p:spPr>
          <a:xfrm>
            <a:off x="4076825" y="175650"/>
            <a:ext cx="4762500" cy="1017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t>ACC Sophomore Expectations</a:t>
            </a:r>
            <a:endParaRPr sz="3600"/>
          </a:p>
        </p:txBody>
      </p:sp>
      <p:sp>
        <p:nvSpPr>
          <p:cNvPr id="132" name="Google Shape;132;p17"/>
          <p:cNvSpPr txBox="1"/>
          <p:nvPr>
            <p:ph idx="1" type="body"/>
          </p:nvPr>
        </p:nvSpPr>
        <p:spPr>
          <a:xfrm>
            <a:off x="3887000" y="1401125"/>
            <a:ext cx="4945200" cy="3087600"/>
          </a:xfrm>
          <a:prstGeom prst="rect">
            <a:avLst/>
          </a:prstGeom>
        </p:spPr>
        <p:txBody>
          <a:bodyPr anchorCtr="0" anchor="t" bIns="91425" lIns="91425" spcFirstLastPara="1" rIns="91425" wrap="square" tIns="91425">
            <a:normAutofit fontScale="25000"/>
          </a:bodyPr>
          <a:lstStyle/>
          <a:p>
            <a:pPr indent="0" lvl="0" marL="0" rtl="0" algn="ctr">
              <a:lnSpc>
                <a:spcPct val="150000"/>
              </a:lnSpc>
              <a:spcBef>
                <a:spcPts val="0"/>
              </a:spcBef>
              <a:spcAft>
                <a:spcPts val="0"/>
              </a:spcAft>
              <a:buNone/>
            </a:pPr>
            <a:r>
              <a:rPr b="1" lang="en" sz="7200"/>
              <a:t>Keep the bus clean. If you don’t clean up your mess, I have to. </a:t>
            </a:r>
            <a:endParaRPr b="1" sz="7200"/>
          </a:p>
          <a:p>
            <a:pPr indent="0" lvl="0" marL="457200" rtl="0" algn="ctr">
              <a:lnSpc>
                <a:spcPct val="150000"/>
              </a:lnSpc>
              <a:spcBef>
                <a:spcPts val="1200"/>
              </a:spcBef>
              <a:spcAft>
                <a:spcPts val="0"/>
              </a:spcAft>
              <a:buNone/>
            </a:pPr>
            <a:r>
              <a:rPr b="1" lang="en" sz="7200"/>
              <a:t>The bus will leave ACC at 1:55 PM from where Mr. Gordon drops you off. </a:t>
            </a:r>
            <a:endParaRPr b="1" sz="7200"/>
          </a:p>
          <a:p>
            <a:pPr indent="0" lvl="0" marL="457200" rtl="0" algn="l">
              <a:lnSpc>
                <a:spcPct val="150000"/>
              </a:lnSpc>
              <a:spcBef>
                <a:spcPts val="1200"/>
              </a:spcBef>
              <a:spcAft>
                <a:spcPts val="0"/>
              </a:spcAft>
              <a:buNone/>
            </a:pPr>
            <a:r>
              <a:t/>
            </a:r>
            <a:endParaRPr b="1" sz="7200"/>
          </a:p>
          <a:p>
            <a:pPr indent="0" lvl="0" marL="0" rtl="0" algn="l">
              <a:lnSpc>
                <a:spcPct val="150000"/>
              </a:lnSpc>
              <a:spcBef>
                <a:spcPts val="1200"/>
              </a:spcBef>
              <a:spcAft>
                <a:spcPts val="1200"/>
              </a:spcAft>
              <a:buNone/>
            </a:pPr>
            <a:r>
              <a:t/>
            </a:r>
            <a:endParaRPr b="1" sz="1800"/>
          </a:p>
        </p:txBody>
      </p:sp>
      <p:sp>
        <p:nvSpPr>
          <p:cNvPr id="133" name="Google Shape;133;p17"/>
          <p:cNvSpPr txBox="1"/>
          <p:nvPr>
            <p:ph idx="4294967295" type="body"/>
          </p:nvPr>
        </p:nvSpPr>
        <p:spPr>
          <a:xfrm>
            <a:off x="614700" y="4488900"/>
            <a:ext cx="2876700" cy="602700"/>
          </a:xfrm>
          <a:prstGeom prst="rect">
            <a:avLst/>
          </a:prstGeom>
        </p:spPr>
        <p:txBody>
          <a:bodyPr anchorCtr="0" anchor="t" bIns="91425" lIns="91425" spcFirstLastPara="1" rIns="91425" wrap="square" tIns="91425">
            <a:noAutofit/>
          </a:bodyPr>
          <a:lstStyle/>
          <a:p>
            <a:pPr indent="0" lvl="0" marL="0" rtl="0" algn="ctr">
              <a:spcBef>
                <a:spcPts val="0"/>
              </a:spcBef>
              <a:spcAft>
                <a:spcPts val="1200"/>
              </a:spcAft>
              <a:buNone/>
            </a:pPr>
            <a:r>
              <a:rPr b="1" lang="en" sz="1200">
                <a:solidFill>
                  <a:schemeClr val="lt1"/>
                </a:solidFill>
                <a:latin typeface="Roboto Condensed"/>
                <a:ea typeface="Roboto Condensed"/>
                <a:cs typeface="Roboto Condensed"/>
                <a:sym typeface="Roboto Condensed"/>
              </a:rPr>
              <a:t>Photo Caption or Description</a:t>
            </a:r>
            <a:endParaRPr b="1" sz="1200">
              <a:solidFill>
                <a:schemeClr val="lt1"/>
              </a:solidFill>
              <a:latin typeface="Roboto Condensed"/>
              <a:ea typeface="Roboto Condensed"/>
              <a:cs typeface="Roboto Condensed"/>
              <a:sym typeface="Roboto Condensed"/>
            </a:endParaRPr>
          </a:p>
        </p:txBody>
      </p:sp>
      <p:pic>
        <p:nvPicPr>
          <p:cNvPr id="134" name="Google Shape;134;p17"/>
          <p:cNvPicPr preferRelativeResize="0"/>
          <p:nvPr/>
        </p:nvPicPr>
        <p:blipFill>
          <a:blip r:embed="rId3">
            <a:alphaModFix/>
          </a:blip>
          <a:stretch>
            <a:fillRect/>
          </a:stretch>
        </p:blipFill>
        <p:spPr>
          <a:xfrm>
            <a:off x="170475" y="667650"/>
            <a:ext cx="2876700" cy="1610952"/>
          </a:xfrm>
          <a:prstGeom prst="rect">
            <a:avLst/>
          </a:prstGeom>
          <a:noFill/>
          <a:ln>
            <a:noFill/>
          </a:ln>
        </p:spPr>
      </p:pic>
      <p:pic>
        <p:nvPicPr>
          <p:cNvPr id="135" name="Google Shape;135;p17"/>
          <p:cNvPicPr preferRelativeResize="0"/>
          <p:nvPr/>
        </p:nvPicPr>
        <p:blipFill>
          <a:blip r:embed="rId4">
            <a:alphaModFix/>
          </a:blip>
          <a:stretch>
            <a:fillRect/>
          </a:stretch>
        </p:blipFill>
        <p:spPr>
          <a:xfrm>
            <a:off x="866525" y="2571752"/>
            <a:ext cx="1905000" cy="14287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18"/>
          <p:cNvSpPr txBox="1"/>
          <p:nvPr>
            <p:ph type="title"/>
          </p:nvPr>
        </p:nvSpPr>
        <p:spPr>
          <a:xfrm>
            <a:off x="4076825" y="175650"/>
            <a:ext cx="4762500" cy="1017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t>ACC Sophomore Expectations</a:t>
            </a:r>
            <a:endParaRPr sz="3600"/>
          </a:p>
        </p:txBody>
      </p:sp>
      <p:sp>
        <p:nvSpPr>
          <p:cNvPr id="141" name="Google Shape;141;p18"/>
          <p:cNvSpPr txBox="1"/>
          <p:nvPr>
            <p:ph idx="1" type="body"/>
          </p:nvPr>
        </p:nvSpPr>
        <p:spPr>
          <a:xfrm>
            <a:off x="3887000" y="1066675"/>
            <a:ext cx="4945200" cy="3422100"/>
          </a:xfrm>
          <a:prstGeom prst="rect">
            <a:avLst/>
          </a:prstGeom>
        </p:spPr>
        <p:txBody>
          <a:bodyPr anchorCtr="0" anchor="t" bIns="91425" lIns="91425" spcFirstLastPara="1" rIns="91425" wrap="square" tIns="91425">
            <a:normAutofit fontScale="25000" lnSpcReduction="20000"/>
          </a:bodyPr>
          <a:lstStyle/>
          <a:p>
            <a:pPr indent="-342900" lvl="0" marL="457200" rtl="0" algn="ctr">
              <a:lnSpc>
                <a:spcPct val="150000"/>
              </a:lnSpc>
              <a:spcBef>
                <a:spcPts val="0"/>
              </a:spcBef>
              <a:spcAft>
                <a:spcPts val="0"/>
              </a:spcAft>
              <a:buSzPct val="100000"/>
              <a:buChar char="❖"/>
            </a:pPr>
            <a:r>
              <a:rPr b="1" lang="en" sz="7200"/>
              <a:t>Check your ACC emails and syllabus on a daily basis</a:t>
            </a:r>
            <a:endParaRPr b="1" sz="7200"/>
          </a:p>
          <a:p>
            <a:pPr indent="-342900" lvl="0" marL="457200" rtl="0" algn="ctr">
              <a:lnSpc>
                <a:spcPct val="150000"/>
              </a:lnSpc>
              <a:spcBef>
                <a:spcPts val="0"/>
              </a:spcBef>
              <a:spcAft>
                <a:spcPts val="0"/>
              </a:spcAft>
              <a:buSzPct val="100000"/>
              <a:buChar char="❖"/>
            </a:pPr>
            <a:r>
              <a:rPr b="1" lang="en" sz="7200"/>
              <a:t>Be aware of deadlines. Use a day planner</a:t>
            </a:r>
            <a:endParaRPr b="1" sz="7200"/>
          </a:p>
          <a:p>
            <a:pPr indent="-342900" lvl="0" marL="457200" rtl="0" algn="ctr">
              <a:lnSpc>
                <a:spcPct val="150000"/>
              </a:lnSpc>
              <a:spcBef>
                <a:spcPts val="0"/>
              </a:spcBef>
              <a:spcAft>
                <a:spcPts val="0"/>
              </a:spcAft>
              <a:buSzPct val="100000"/>
              <a:buChar char="❖"/>
            </a:pPr>
            <a:r>
              <a:rPr b="1" lang="en" sz="7200"/>
              <a:t>Be Prepared</a:t>
            </a:r>
            <a:endParaRPr b="1" sz="7200"/>
          </a:p>
          <a:p>
            <a:pPr indent="-342900" lvl="0" marL="457200" rtl="0" algn="ctr">
              <a:lnSpc>
                <a:spcPct val="150000"/>
              </a:lnSpc>
              <a:spcBef>
                <a:spcPts val="0"/>
              </a:spcBef>
              <a:spcAft>
                <a:spcPts val="0"/>
              </a:spcAft>
              <a:buSzPct val="100000"/>
              <a:buChar char="❖"/>
            </a:pPr>
            <a:r>
              <a:rPr b="1" lang="en" sz="7200"/>
              <a:t>Be On-time to class and </a:t>
            </a:r>
            <a:r>
              <a:rPr b="1" lang="en" sz="7200"/>
              <a:t>only leave class if you absolutely have to.</a:t>
            </a:r>
            <a:endParaRPr b="1" sz="7200"/>
          </a:p>
          <a:p>
            <a:pPr indent="-342900" lvl="0" marL="457200" rtl="0" algn="ctr">
              <a:lnSpc>
                <a:spcPct val="150000"/>
              </a:lnSpc>
              <a:spcBef>
                <a:spcPts val="0"/>
              </a:spcBef>
              <a:spcAft>
                <a:spcPts val="0"/>
              </a:spcAft>
              <a:buSzPct val="100000"/>
              <a:buChar char="❖"/>
            </a:pPr>
            <a:r>
              <a:rPr b="1" lang="en" sz="7200"/>
              <a:t>And pay attention in class.Cellphones and earbuds should be turned off and in your backpack.</a:t>
            </a:r>
            <a:endParaRPr b="1" sz="7200"/>
          </a:p>
          <a:p>
            <a:pPr indent="0" lvl="0" marL="457200" rtl="0" algn="l">
              <a:lnSpc>
                <a:spcPct val="150000"/>
              </a:lnSpc>
              <a:spcBef>
                <a:spcPts val="1200"/>
              </a:spcBef>
              <a:spcAft>
                <a:spcPts val="0"/>
              </a:spcAft>
              <a:buNone/>
            </a:pPr>
            <a:r>
              <a:t/>
            </a:r>
            <a:endParaRPr b="1" sz="7200"/>
          </a:p>
          <a:p>
            <a:pPr indent="0" lvl="0" marL="0" rtl="0" algn="l">
              <a:lnSpc>
                <a:spcPct val="150000"/>
              </a:lnSpc>
              <a:spcBef>
                <a:spcPts val="1200"/>
              </a:spcBef>
              <a:spcAft>
                <a:spcPts val="1200"/>
              </a:spcAft>
              <a:buNone/>
            </a:pPr>
            <a:r>
              <a:t/>
            </a:r>
            <a:endParaRPr b="1" sz="1800"/>
          </a:p>
        </p:txBody>
      </p:sp>
      <p:sp>
        <p:nvSpPr>
          <p:cNvPr id="142" name="Google Shape;142;p18"/>
          <p:cNvSpPr txBox="1"/>
          <p:nvPr>
            <p:ph idx="4294967295" type="body"/>
          </p:nvPr>
        </p:nvSpPr>
        <p:spPr>
          <a:xfrm>
            <a:off x="614700" y="4488900"/>
            <a:ext cx="2876700" cy="602700"/>
          </a:xfrm>
          <a:prstGeom prst="rect">
            <a:avLst/>
          </a:prstGeom>
        </p:spPr>
        <p:txBody>
          <a:bodyPr anchorCtr="0" anchor="t" bIns="91425" lIns="91425" spcFirstLastPara="1" rIns="91425" wrap="square" tIns="91425">
            <a:noAutofit/>
          </a:bodyPr>
          <a:lstStyle/>
          <a:p>
            <a:pPr indent="0" lvl="0" marL="0" rtl="0" algn="ctr">
              <a:spcBef>
                <a:spcPts val="0"/>
              </a:spcBef>
              <a:spcAft>
                <a:spcPts val="1200"/>
              </a:spcAft>
              <a:buNone/>
            </a:pPr>
            <a:r>
              <a:rPr b="1" lang="en" sz="1200">
                <a:solidFill>
                  <a:schemeClr val="lt1"/>
                </a:solidFill>
                <a:latin typeface="Roboto Condensed"/>
                <a:ea typeface="Roboto Condensed"/>
                <a:cs typeface="Roboto Condensed"/>
                <a:sym typeface="Roboto Condensed"/>
              </a:rPr>
              <a:t>Photo Caption or Description</a:t>
            </a:r>
            <a:endParaRPr b="1" sz="1200">
              <a:solidFill>
                <a:schemeClr val="lt1"/>
              </a:solidFill>
              <a:latin typeface="Roboto Condensed"/>
              <a:ea typeface="Roboto Condensed"/>
              <a:cs typeface="Roboto Condensed"/>
              <a:sym typeface="Roboto Condensed"/>
            </a:endParaRPr>
          </a:p>
        </p:txBody>
      </p:sp>
      <p:pic>
        <p:nvPicPr>
          <p:cNvPr id="143" name="Google Shape;143;p18"/>
          <p:cNvPicPr preferRelativeResize="0"/>
          <p:nvPr/>
        </p:nvPicPr>
        <p:blipFill>
          <a:blip r:embed="rId3">
            <a:alphaModFix/>
          </a:blip>
          <a:stretch>
            <a:fillRect/>
          </a:stretch>
        </p:blipFill>
        <p:spPr>
          <a:xfrm>
            <a:off x="170475" y="667650"/>
            <a:ext cx="2876700" cy="1610952"/>
          </a:xfrm>
          <a:prstGeom prst="rect">
            <a:avLst/>
          </a:prstGeom>
          <a:noFill/>
          <a:ln>
            <a:noFill/>
          </a:ln>
        </p:spPr>
      </p:pic>
      <p:pic>
        <p:nvPicPr>
          <p:cNvPr id="144" name="Google Shape;144;p18"/>
          <p:cNvPicPr preferRelativeResize="0"/>
          <p:nvPr/>
        </p:nvPicPr>
        <p:blipFill>
          <a:blip r:embed="rId4">
            <a:alphaModFix/>
          </a:blip>
          <a:stretch>
            <a:fillRect/>
          </a:stretch>
        </p:blipFill>
        <p:spPr>
          <a:xfrm>
            <a:off x="866525" y="2571752"/>
            <a:ext cx="1905000" cy="14287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19"/>
          <p:cNvSpPr txBox="1"/>
          <p:nvPr>
            <p:ph type="title"/>
          </p:nvPr>
        </p:nvSpPr>
        <p:spPr>
          <a:xfrm>
            <a:off x="4076825" y="175650"/>
            <a:ext cx="4762500" cy="1352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t>ACC Sophomore Expectations</a:t>
            </a:r>
            <a:endParaRPr sz="3600"/>
          </a:p>
        </p:txBody>
      </p:sp>
      <p:sp>
        <p:nvSpPr>
          <p:cNvPr id="150" name="Google Shape;150;p19"/>
          <p:cNvSpPr txBox="1"/>
          <p:nvPr>
            <p:ph idx="1" type="body"/>
          </p:nvPr>
        </p:nvSpPr>
        <p:spPr>
          <a:xfrm>
            <a:off x="4113000" y="1645200"/>
            <a:ext cx="4719300" cy="2843700"/>
          </a:xfrm>
          <a:prstGeom prst="rect">
            <a:avLst/>
          </a:prstGeom>
        </p:spPr>
        <p:txBody>
          <a:bodyPr anchorCtr="0" anchor="t" bIns="91425" lIns="91425" spcFirstLastPara="1" rIns="91425" wrap="square" tIns="91425">
            <a:normAutofit fontScale="25000"/>
          </a:bodyPr>
          <a:lstStyle/>
          <a:p>
            <a:pPr indent="0" lvl="0" marL="0" rtl="0" algn="ctr">
              <a:lnSpc>
                <a:spcPct val="150000"/>
              </a:lnSpc>
              <a:spcBef>
                <a:spcPts val="0"/>
              </a:spcBef>
              <a:spcAft>
                <a:spcPts val="0"/>
              </a:spcAft>
              <a:buNone/>
            </a:pPr>
            <a:r>
              <a:rPr b="1" lang="en" sz="7200"/>
              <a:t>Remember no lunch is provided at ACC. If you would like a sack lunch, please speak </a:t>
            </a:r>
            <a:r>
              <a:rPr b="1" lang="en" sz="7200"/>
              <a:t>with</a:t>
            </a:r>
            <a:r>
              <a:rPr b="1" lang="en" sz="7200"/>
              <a:t> cafeteria staff or Mr. Gordon. </a:t>
            </a:r>
            <a:endParaRPr b="1" sz="7200"/>
          </a:p>
          <a:p>
            <a:pPr indent="0" lvl="0" marL="0" rtl="0" algn="ctr">
              <a:lnSpc>
                <a:spcPct val="150000"/>
              </a:lnSpc>
              <a:spcBef>
                <a:spcPts val="1200"/>
              </a:spcBef>
              <a:spcAft>
                <a:spcPts val="0"/>
              </a:spcAft>
              <a:buNone/>
            </a:pPr>
            <a:r>
              <a:rPr b="1" lang="en" sz="7200"/>
              <a:t>There is a vending machine, but it can have long lines and be expensive. </a:t>
            </a:r>
            <a:endParaRPr b="1" sz="7200"/>
          </a:p>
          <a:p>
            <a:pPr indent="0" lvl="0" marL="0" rtl="0" algn="l">
              <a:lnSpc>
                <a:spcPct val="150000"/>
              </a:lnSpc>
              <a:spcBef>
                <a:spcPts val="1200"/>
              </a:spcBef>
              <a:spcAft>
                <a:spcPts val="1200"/>
              </a:spcAft>
              <a:buNone/>
            </a:pPr>
            <a:r>
              <a:t/>
            </a:r>
            <a:endParaRPr b="1" sz="1800"/>
          </a:p>
        </p:txBody>
      </p:sp>
      <p:sp>
        <p:nvSpPr>
          <p:cNvPr id="151" name="Google Shape;151;p19"/>
          <p:cNvSpPr txBox="1"/>
          <p:nvPr>
            <p:ph idx="4294967295" type="body"/>
          </p:nvPr>
        </p:nvSpPr>
        <p:spPr>
          <a:xfrm>
            <a:off x="614700" y="4488900"/>
            <a:ext cx="2876700" cy="602700"/>
          </a:xfrm>
          <a:prstGeom prst="rect">
            <a:avLst/>
          </a:prstGeom>
        </p:spPr>
        <p:txBody>
          <a:bodyPr anchorCtr="0" anchor="t" bIns="91425" lIns="91425" spcFirstLastPara="1" rIns="91425" wrap="square" tIns="91425">
            <a:noAutofit/>
          </a:bodyPr>
          <a:lstStyle/>
          <a:p>
            <a:pPr indent="0" lvl="0" marL="0" rtl="0" algn="ctr">
              <a:spcBef>
                <a:spcPts val="0"/>
              </a:spcBef>
              <a:spcAft>
                <a:spcPts val="1200"/>
              </a:spcAft>
              <a:buNone/>
            </a:pPr>
            <a:r>
              <a:rPr b="1" lang="en" sz="1200">
                <a:solidFill>
                  <a:schemeClr val="lt1"/>
                </a:solidFill>
                <a:latin typeface="Roboto Condensed"/>
                <a:ea typeface="Roboto Condensed"/>
                <a:cs typeface="Roboto Condensed"/>
                <a:sym typeface="Roboto Condensed"/>
              </a:rPr>
              <a:t>Photo Caption or Description</a:t>
            </a:r>
            <a:endParaRPr b="1" sz="1200">
              <a:solidFill>
                <a:schemeClr val="lt1"/>
              </a:solidFill>
              <a:latin typeface="Roboto Condensed"/>
              <a:ea typeface="Roboto Condensed"/>
              <a:cs typeface="Roboto Condensed"/>
              <a:sym typeface="Roboto Condensed"/>
            </a:endParaRPr>
          </a:p>
        </p:txBody>
      </p:sp>
      <p:pic>
        <p:nvPicPr>
          <p:cNvPr id="152" name="Google Shape;152;p19"/>
          <p:cNvPicPr preferRelativeResize="0"/>
          <p:nvPr/>
        </p:nvPicPr>
        <p:blipFill>
          <a:blip r:embed="rId3">
            <a:alphaModFix/>
          </a:blip>
          <a:stretch>
            <a:fillRect/>
          </a:stretch>
        </p:blipFill>
        <p:spPr>
          <a:xfrm>
            <a:off x="374075" y="432625"/>
            <a:ext cx="3702744" cy="41841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0"/>
          <p:cNvSpPr txBox="1"/>
          <p:nvPr>
            <p:ph type="title"/>
          </p:nvPr>
        </p:nvSpPr>
        <p:spPr>
          <a:xfrm>
            <a:off x="4076825" y="175650"/>
            <a:ext cx="4762500" cy="1008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t>ACC </a:t>
            </a:r>
            <a:r>
              <a:rPr lang="en" sz="3600"/>
              <a:t>Expectations</a:t>
            </a:r>
            <a:endParaRPr sz="3600"/>
          </a:p>
        </p:txBody>
      </p:sp>
      <p:sp>
        <p:nvSpPr>
          <p:cNvPr id="158" name="Google Shape;158;p20"/>
          <p:cNvSpPr txBox="1"/>
          <p:nvPr>
            <p:ph idx="1" type="body"/>
          </p:nvPr>
        </p:nvSpPr>
        <p:spPr>
          <a:xfrm>
            <a:off x="4113000" y="1129950"/>
            <a:ext cx="4719300" cy="3438900"/>
          </a:xfrm>
          <a:prstGeom prst="rect">
            <a:avLst/>
          </a:prstGeom>
        </p:spPr>
        <p:txBody>
          <a:bodyPr anchorCtr="0" anchor="t" bIns="91425" lIns="91425" spcFirstLastPara="1" rIns="91425" wrap="square" tIns="91425">
            <a:normAutofit fontScale="25000" lnSpcReduction="20000"/>
          </a:bodyPr>
          <a:lstStyle/>
          <a:p>
            <a:pPr indent="0" lvl="0" marL="457200" rtl="0" algn="ctr">
              <a:lnSpc>
                <a:spcPct val="150000"/>
              </a:lnSpc>
              <a:spcBef>
                <a:spcPts val="0"/>
              </a:spcBef>
              <a:spcAft>
                <a:spcPts val="0"/>
              </a:spcAft>
              <a:buNone/>
            </a:pPr>
            <a:r>
              <a:rPr b="1" lang="en" sz="7200"/>
              <a:t>At ACC Elgin, you may be in the following areas: </a:t>
            </a:r>
            <a:endParaRPr b="1" sz="7200"/>
          </a:p>
          <a:p>
            <a:pPr indent="-342900" lvl="0" marL="457200" rtl="0" algn="ctr">
              <a:lnSpc>
                <a:spcPct val="150000"/>
              </a:lnSpc>
              <a:spcBef>
                <a:spcPts val="1200"/>
              </a:spcBef>
              <a:spcAft>
                <a:spcPts val="0"/>
              </a:spcAft>
              <a:buSzPct val="100000"/>
              <a:buAutoNum type="arabicPeriod"/>
            </a:pPr>
            <a:r>
              <a:rPr b="1" lang="en" sz="7200"/>
              <a:t>The Library</a:t>
            </a:r>
            <a:endParaRPr b="1" sz="7200"/>
          </a:p>
          <a:p>
            <a:pPr indent="-342900" lvl="0" marL="457200" rtl="0" algn="ctr">
              <a:lnSpc>
                <a:spcPct val="150000"/>
              </a:lnSpc>
              <a:spcBef>
                <a:spcPts val="0"/>
              </a:spcBef>
              <a:spcAft>
                <a:spcPts val="0"/>
              </a:spcAft>
              <a:buSzPct val="100000"/>
              <a:buAutoNum type="arabicPeriod"/>
            </a:pPr>
            <a:r>
              <a:rPr b="1" lang="en" sz="7200"/>
              <a:t>The Learning Lab</a:t>
            </a:r>
            <a:endParaRPr b="1" sz="7200"/>
          </a:p>
          <a:p>
            <a:pPr indent="-342900" lvl="0" marL="457200" rtl="0" algn="ctr">
              <a:lnSpc>
                <a:spcPct val="150000"/>
              </a:lnSpc>
              <a:spcBef>
                <a:spcPts val="0"/>
              </a:spcBef>
              <a:spcAft>
                <a:spcPts val="0"/>
              </a:spcAft>
              <a:buSzPct val="100000"/>
              <a:buAutoNum type="arabicPeriod"/>
            </a:pPr>
            <a:r>
              <a:rPr b="1" lang="en" sz="7200"/>
              <a:t>The Student Life Center or in the breezeway outside of the Student Life Center</a:t>
            </a:r>
            <a:endParaRPr b="1" sz="7200"/>
          </a:p>
          <a:p>
            <a:pPr indent="-342900" lvl="0" marL="457200" rtl="0" algn="ctr">
              <a:lnSpc>
                <a:spcPct val="150000"/>
              </a:lnSpc>
              <a:spcBef>
                <a:spcPts val="0"/>
              </a:spcBef>
              <a:spcAft>
                <a:spcPts val="0"/>
              </a:spcAft>
              <a:buSzPct val="100000"/>
              <a:buAutoNum type="arabicPeriod"/>
            </a:pPr>
            <a:r>
              <a:rPr b="1" lang="en" sz="7200"/>
              <a:t>The Computer Lab</a:t>
            </a:r>
            <a:endParaRPr b="1" sz="7200"/>
          </a:p>
          <a:p>
            <a:pPr indent="-342900" lvl="0" marL="457200" rtl="0" algn="ctr">
              <a:lnSpc>
                <a:spcPct val="150000"/>
              </a:lnSpc>
              <a:spcBef>
                <a:spcPts val="0"/>
              </a:spcBef>
              <a:spcAft>
                <a:spcPts val="0"/>
              </a:spcAft>
              <a:buSzPct val="100000"/>
              <a:buAutoNum type="arabicPeriod"/>
            </a:pPr>
            <a:r>
              <a:rPr b="1" lang="en" sz="7200"/>
              <a:t>Student Services Office</a:t>
            </a:r>
            <a:endParaRPr b="1" sz="7200"/>
          </a:p>
          <a:p>
            <a:pPr indent="0" lvl="0" marL="0" rtl="0" algn="ctr">
              <a:lnSpc>
                <a:spcPct val="150000"/>
              </a:lnSpc>
              <a:spcBef>
                <a:spcPts val="1200"/>
              </a:spcBef>
              <a:spcAft>
                <a:spcPts val="0"/>
              </a:spcAft>
              <a:buNone/>
            </a:pPr>
            <a:r>
              <a:t/>
            </a:r>
            <a:endParaRPr b="1" sz="7200"/>
          </a:p>
          <a:p>
            <a:pPr indent="0" lvl="0" marL="0" rtl="0" algn="l">
              <a:lnSpc>
                <a:spcPct val="150000"/>
              </a:lnSpc>
              <a:spcBef>
                <a:spcPts val="1200"/>
              </a:spcBef>
              <a:spcAft>
                <a:spcPts val="1200"/>
              </a:spcAft>
              <a:buNone/>
            </a:pPr>
            <a:r>
              <a:t/>
            </a:r>
            <a:endParaRPr b="1" sz="1800"/>
          </a:p>
        </p:txBody>
      </p:sp>
      <p:sp>
        <p:nvSpPr>
          <p:cNvPr id="159" name="Google Shape;159;p20"/>
          <p:cNvSpPr txBox="1"/>
          <p:nvPr>
            <p:ph idx="4294967295" type="body"/>
          </p:nvPr>
        </p:nvSpPr>
        <p:spPr>
          <a:xfrm>
            <a:off x="614700" y="4488900"/>
            <a:ext cx="2876700" cy="602700"/>
          </a:xfrm>
          <a:prstGeom prst="rect">
            <a:avLst/>
          </a:prstGeom>
        </p:spPr>
        <p:txBody>
          <a:bodyPr anchorCtr="0" anchor="t" bIns="91425" lIns="91425" spcFirstLastPara="1" rIns="91425" wrap="square" tIns="91425">
            <a:noAutofit/>
          </a:bodyPr>
          <a:lstStyle/>
          <a:p>
            <a:pPr indent="0" lvl="0" marL="0" rtl="0" algn="ctr">
              <a:spcBef>
                <a:spcPts val="0"/>
              </a:spcBef>
              <a:spcAft>
                <a:spcPts val="1200"/>
              </a:spcAft>
              <a:buNone/>
            </a:pPr>
            <a:r>
              <a:rPr b="1" lang="en" sz="1200">
                <a:solidFill>
                  <a:schemeClr val="lt1"/>
                </a:solidFill>
                <a:latin typeface="Roboto Condensed"/>
                <a:ea typeface="Roboto Condensed"/>
                <a:cs typeface="Roboto Condensed"/>
                <a:sym typeface="Roboto Condensed"/>
              </a:rPr>
              <a:t>Photo Caption or Description</a:t>
            </a:r>
            <a:endParaRPr b="1" sz="1200">
              <a:solidFill>
                <a:schemeClr val="lt1"/>
              </a:solidFill>
              <a:latin typeface="Roboto Condensed"/>
              <a:ea typeface="Roboto Condensed"/>
              <a:cs typeface="Roboto Condensed"/>
              <a:sym typeface="Roboto Condensed"/>
            </a:endParaRPr>
          </a:p>
        </p:txBody>
      </p:sp>
      <p:pic>
        <p:nvPicPr>
          <p:cNvPr id="160" name="Google Shape;160;p20"/>
          <p:cNvPicPr preferRelativeResize="0"/>
          <p:nvPr/>
        </p:nvPicPr>
        <p:blipFill>
          <a:blip r:embed="rId3">
            <a:alphaModFix/>
          </a:blip>
          <a:stretch>
            <a:fillRect/>
          </a:stretch>
        </p:blipFill>
        <p:spPr>
          <a:xfrm>
            <a:off x="148950" y="175650"/>
            <a:ext cx="3808200" cy="2172957"/>
          </a:xfrm>
          <a:prstGeom prst="rect">
            <a:avLst/>
          </a:prstGeom>
          <a:noFill/>
          <a:ln>
            <a:noFill/>
          </a:ln>
        </p:spPr>
      </p:pic>
      <p:pic>
        <p:nvPicPr>
          <p:cNvPr id="161" name="Google Shape;161;p20"/>
          <p:cNvPicPr preferRelativeResize="0"/>
          <p:nvPr/>
        </p:nvPicPr>
        <p:blipFill>
          <a:blip r:embed="rId4">
            <a:alphaModFix/>
          </a:blip>
          <a:stretch>
            <a:fillRect/>
          </a:stretch>
        </p:blipFill>
        <p:spPr>
          <a:xfrm>
            <a:off x="152400" y="2501000"/>
            <a:ext cx="3808201" cy="23803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